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 id="2147483685" r:id="rId4"/>
  </p:sldMasterIdLst>
  <p:sldIdLst>
    <p:sldId id="256" r:id="rId5"/>
    <p:sldId id="318" r:id="rId6"/>
    <p:sldId id="319" r:id="rId7"/>
    <p:sldId id="261" r:id="rId8"/>
    <p:sldId id="320" r:id="rId9"/>
    <p:sldId id="262" r:id="rId10"/>
    <p:sldId id="284" r:id="rId11"/>
    <p:sldId id="322" r:id="rId12"/>
    <p:sldId id="321" r:id="rId13"/>
    <p:sldId id="281" r:id="rId14"/>
    <p:sldId id="323" r:id="rId15"/>
    <p:sldId id="324" r:id="rId16"/>
    <p:sldId id="257" r:id="rId17"/>
    <p:sldId id="325" r:id="rId18"/>
    <p:sldId id="258" r:id="rId19"/>
    <p:sldId id="326" r:id="rId20"/>
    <p:sldId id="285" r:id="rId21"/>
    <p:sldId id="260" r:id="rId22"/>
    <p:sldId id="315" r:id="rId23"/>
    <p:sldId id="327" r:id="rId24"/>
    <p:sldId id="328" r:id="rId25"/>
    <p:sldId id="330" r:id="rId26"/>
    <p:sldId id="329" r:id="rId27"/>
    <p:sldId id="331" r:id="rId28"/>
    <p:sldId id="263" r:id="rId29"/>
    <p:sldId id="265" r:id="rId30"/>
    <p:sldId id="266" r:id="rId31"/>
    <p:sldId id="291" r:id="rId32"/>
    <p:sldId id="332" r:id="rId33"/>
    <p:sldId id="333" r:id="rId34"/>
    <p:sldId id="275" r:id="rId35"/>
    <p:sldId id="316"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CORMARY" initials="XC" lastIdx="1" clrIdx="0">
    <p:extLst>
      <p:ext uri="{19B8F6BF-5375-455C-9EA6-DF929625EA0E}">
        <p15:presenceInfo xmlns:p15="http://schemas.microsoft.com/office/powerpoint/2012/main" userId="Xavier CORMAR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1F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41" autoAdjust="0"/>
  </p:normalViewPr>
  <p:slideViewPr>
    <p:cSldViewPr>
      <p:cViewPr varScale="1">
        <p:scale>
          <a:sx n="65" d="100"/>
          <a:sy n="65" d="100"/>
        </p:scale>
        <p:origin x="902" y="43"/>
      </p:cViewPr>
      <p:guideLst>
        <p:guide orient="horz" pos="2160"/>
        <p:guide pos="2880"/>
      </p:guideLst>
    </p:cSldViewPr>
  </p:slideViewPr>
  <p:outlineViewPr>
    <p:cViewPr>
      <p:scale>
        <a:sx n="33" d="100"/>
        <a:sy n="33" d="100"/>
      </p:scale>
      <p:origin x="43" y="4829"/>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a:extLst>
              <a:ext uri="{FF2B5EF4-FFF2-40B4-BE49-F238E27FC236}">
                <a16:creationId xmlns:a16="http://schemas.microsoft.com/office/drawing/2014/main" id="{B3D9A30D-343A-477D-95B9-06887F47824E}"/>
              </a:ext>
            </a:extLst>
          </p:cNvPr>
          <p:cNvSpPr>
            <a:spLocks noGrp="1"/>
          </p:cNvSpPr>
          <p:nvPr>
            <p:ph type="dt" sz="half" idx="10"/>
          </p:nvPr>
        </p:nvSpPr>
        <p:spPr/>
        <p:txBody>
          <a:bodyPr/>
          <a:lstStyle>
            <a:lvl1pPr>
              <a:defRPr/>
            </a:lvl1pPr>
          </a:lstStyle>
          <a:p>
            <a:pPr>
              <a:defRPr/>
            </a:pPr>
            <a:fld id="{7DA1D89A-6A1C-4B6C-AA97-0B3C38FE061C}" type="datetimeFigureOut">
              <a:rPr lang="fr-FR"/>
              <a:pPr>
                <a:defRPr/>
              </a:pPr>
              <a:t>11/12/2020</a:t>
            </a:fld>
            <a:endParaRPr lang="fr-FR"/>
          </a:p>
        </p:txBody>
      </p:sp>
      <p:sp>
        <p:nvSpPr>
          <p:cNvPr id="5" name="Espace réservé du pied de page 4">
            <a:extLst>
              <a:ext uri="{FF2B5EF4-FFF2-40B4-BE49-F238E27FC236}">
                <a16:creationId xmlns:a16="http://schemas.microsoft.com/office/drawing/2014/main" id="{30661A6B-8984-4841-82F1-5763E778B417}"/>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ECB4955E-0C40-47E2-BFC6-BA3A63562751}"/>
              </a:ext>
            </a:extLst>
          </p:cNvPr>
          <p:cNvSpPr>
            <a:spLocks noGrp="1"/>
          </p:cNvSpPr>
          <p:nvPr>
            <p:ph type="sldNum" sz="quarter" idx="12"/>
          </p:nvPr>
        </p:nvSpPr>
        <p:spPr/>
        <p:txBody>
          <a:bodyPr/>
          <a:lstStyle>
            <a:lvl1pPr>
              <a:defRPr/>
            </a:lvl1pPr>
          </a:lstStyle>
          <a:p>
            <a:fld id="{7A48AE21-0566-4A71-AF30-C56FAB76197B}" type="slidenum">
              <a:rPr lang="fr-FR" altLang="fr-FR"/>
              <a:pPr/>
              <a:t>‹N°›</a:t>
            </a:fld>
            <a:endParaRPr lang="fr-FR" altLang="fr-FR"/>
          </a:p>
        </p:txBody>
      </p:sp>
    </p:spTree>
    <p:extLst>
      <p:ext uri="{BB962C8B-B14F-4D97-AF65-F5344CB8AC3E}">
        <p14:creationId xmlns:p14="http://schemas.microsoft.com/office/powerpoint/2010/main" val="143315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60C09A8-0A75-40D3-AA06-005891D876F9}"/>
              </a:ext>
            </a:extLst>
          </p:cNvPr>
          <p:cNvSpPr>
            <a:spLocks noGrp="1"/>
          </p:cNvSpPr>
          <p:nvPr>
            <p:ph type="dt" sz="half" idx="10"/>
          </p:nvPr>
        </p:nvSpPr>
        <p:spPr/>
        <p:txBody>
          <a:bodyPr/>
          <a:lstStyle>
            <a:lvl1pPr>
              <a:defRPr/>
            </a:lvl1pPr>
          </a:lstStyle>
          <a:p>
            <a:pPr>
              <a:defRPr/>
            </a:pPr>
            <a:fld id="{32CDC926-6FC9-448E-BE09-99D6EC7C92DF}" type="datetimeFigureOut">
              <a:rPr lang="fr-FR"/>
              <a:pPr>
                <a:defRPr/>
              </a:pPr>
              <a:t>11/12/2020</a:t>
            </a:fld>
            <a:endParaRPr lang="fr-FR"/>
          </a:p>
        </p:txBody>
      </p:sp>
      <p:sp>
        <p:nvSpPr>
          <p:cNvPr id="5" name="Espace réservé du pied de page 4">
            <a:extLst>
              <a:ext uri="{FF2B5EF4-FFF2-40B4-BE49-F238E27FC236}">
                <a16:creationId xmlns:a16="http://schemas.microsoft.com/office/drawing/2014/main" id="{23CB3323-84C8-4886-84EE-2799F3B327D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E1A2F032-2285-47C3-912A-66F0C3B565B1}"/>
              </a:ext>
            </a:extLst>
          </p:cNvPr>
          <p:cNvSpPr>
            <a:spLocks noGrp="1"/>
          </p:cNvSpPr>
          <p:nvPr>
            <p:ph type="sldNum" sz="quarter" idx="12"/>
          </p:nvPr>
        </p:nvSpPr>
        <p:spPr/>
        <p:txBody>
          <a:bodyPr/>
          <a:lstStyle>
            <a:lvl1pPr>
              <a:defRPr/>
            </a:lvl1pPr>
          </a:lstStyle>
          <a:p>
            <a:fld id="{8B8E6C97-416D-4355-AF9D-F8D74A0E31F2}" type="slidenum">
              <a:rPr lang="fr-FR" altLang="fr-FR"/>
              <a:pPr/>
              <a:t>‹N°›</a:t>
            </a:fld>
            <a:endParaRPr lang="fr-FR" altLang="fr-FR"/>
          </a:p>
        </p:txBody>
      </p:sp>
    </p:spTree>
    <p:extLst>
      <p:ext uri="{BB962C8B-B14F-4D97-AF65-F5344CB8AC3E}">
        <p14:creationId xmlns:p14="http://schemas.microsoft.com/office/powerpoint/2010/main" val="1418505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C99F3C1-2684-4738-8B8D-73EE4C8DB77D}"/>
              </a:ext>
            </a:extLst>
          </p:cNvPr>
          <p:cNvSpPr>
            <a:spLocks noGrp="1"/>
          </p:cNvSpPr>
          <p:nvPr>
            <p:ph type="dt" sz="half" idx="10"/>
          </p:nvPr>
        </p:nvSpPr>
        <p:spPr/>
        <p:txBody>
          <a:bodyPr/>
          <a:lstStyle>
            <a:lvl1pPr>
              <a:defRPr/>
            </a:lvl1pPr>
          </a:lstStyle>
          <a:p>
            <a:pPr>
              <a:defRPr/>
            </a:pPr>
            <a:fld id="{9DC98DED-19E2-4B32-8733-DC65B04228E7}" type="datetimeFigureOut">
              <a:rPr lang="fr-FR"/>
              <a:pPr>
                <a:defRPr/>
              </a:pPr>
              <a:t>11/12/2020</a:t>
            </a:fld>
            <a:endParaRPr lang="fr-FR"/>
          </a:p>
        </p:txBody>
      </p:sp>
      <p:sp>
        <p:nvSpPr>
          <p:cNvPr id="5" name="Espace réservé du pied de page 4">
            <a:extLst>
              <a:ext uri="{FF2B5EF4-FFF2-40B4-BE49-F238E27FC236}">
                <a16:creationId xmlns:a16="http://schemas.microsoft.com/office/drawing/2014/main" id="{B305F97A-7A8E-4282-B597-368908D4BC23}"/>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E1ADA6ED-50FD-4198-9309-1E94101893FC}"/>
              </a:ext>
            </a:extLst>
          </p:cNvPr>
          <p:cNvSpPr>
            <a:spLocks noGrp="1"/>
          </p:cNvSpPr>
          <p:nvPr>
            <p:ph type="sldNum" sz="quarter" idx="12"/>
          </p:nvPr>
        </p:nvSpPr>
        <p:spPr/>
        <p:txBody>
          <a:bodyPr/>
          <a:lstStyle>
            <a:lvl1pPr>
              <a:defRPr/>
            </a:lvl1pPr>
          </a:lstStyle>
          <a:p>
            <a:fld id="{F4D701F9-340E-4EC5-B4D2-664941660467}" type="slidenum">
              <a:rPr lang="fr-FR" altLang="fr-FR"/>
              <a:pPr/>
              <a:t>‹N°›</a:t>
            </a:fld>
            <a:endParaRPr lang="fr-FR" altLang="fr-FR"/>
          </a:p>
        </p:txBody>
      </p:sp>
    </p:spTree>
    <p:extLst>
      <p:ext uri="{BB962C8B-B14F-4D97-AF65-F5344CB8AC3E}">
        <p14:creationId xmlns:p14="http://schemas.microsoft.com/office/powerpoint/2010/main" val="2752704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6BF06F88-8C3C-4D76-997C-69C9B803F63D}"/>
              </a:ext>
            </a:extLst>
          </p:cNvPr>
          <p:cNvSpPr>
            <a:spLocks noGrp="1"/>
          </p:cNvSpPr>
          <p:nvPr>
            <p:ph type="dt" sz="half" idx="10"/>
          </p:nvPr>
        </p:nvSpPr>
        <p:spPr/>
        <p:txBody>
          <a:bodyPr/>
          <a:lstStyle>
            <a:lvl1pPr>
              <a:defRPr/>
            </a:lvl1pPr>
          </a:lstStyle>
          <a:p>
            <a:pPr>
              <a:defRPr/>
            </a:pPr>
            <a:fld id="{576F4181-2ACF-4395-B59C-570D8AF85179}" type="datetimeFigureOut">
              <a:rPr lang="fr-FR"/>
              <a:pPr>
                <a:defRPr/>
              </a:pPr>
              <a:t>11/12/2020</a:t>
            </a:fld>
            <a:endParaRPr lang="fr-FR"/>
          </a:p>
        </p:txBody>
      </p:sp>
      <p:sp>
        <p:nvSpPr>
          <p:cNvPr id="6" name="Espace réservé du pied de page 4">
            <a:extLst>
              <a:ext uri="{FF2B5EF4-FFF2-40B4-BE49-F238E27FC236}">
                <a16:creationId xmlns:a16="http://schemas.microsoft.com/office/drawing/2014/main" id="{34685131-ECD6-4671-A34D-0C3A0EE99981}"/>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687F70D-320A-4EF3-BC1C-54AA46A99302}"/>
              </a:ext>
            </a:extLst>
          </p:cNvPr>
          <p:cNvSpPr>
            <a:spLocks noGrp="1"/>
          </p:cNvSpPr>
          <p:nvPr>
            <p:ph type="sldNum" sz="quarter" idx="12"/>
          </p:nvPr>
        </p:nvSpPr>
        <p:spPr/>
        <p:txBody>
          <a:bodyPr/>
          <a:lstStyle>
            <a:lvl1pPr>
              <a:defRPr/>
            </a:lvl1pPr>
          </a:lstStyle>
          <a:p>
            <a:fld id="{8D9A8B51-B205-4408-8301-187DEACC9075}" type="slidenum">
              <a:rPr lang="fr-FR" altLang="fr-FR"/>
              <a:pPr/>
              <a:t>‹N°›</a:t>
            </a:fld>
            <a:endParaRPr lang="fr-FR" altLang="fr-FR"/>
          </a:p>
        </p:txBody>
      </p:sp>
    </p:spTree>
    <p:extLst>
      <p:ext uri="{BB962C8B-B14F-4D97-AF65-F5344CB8AC3E}">
        <p14:creationId xmlns:p14="http://schemas.microsoft.com/office/powerpoint/2010/main" val="962337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7D297C3C-25D5-4F83-8867-FE5A910AE351}"/>
              </a:ext>
            </a:extLst>
          </p:cNvPr>
          <p:cNvSpPr>
            <a:spLocks noGrp="1"/>
          </p:cNvSpPr>
          <p:nvPr>
            <p:ph type="dt" sz="half" idx="10"/>
          </p:nvPr>
        </p:nvSpPr>
        <p:spPr/>
        <p:txBody>
          <a:bodyPr/>
          <a:lstStyle>
            <a:lvl1pPr>
              <a:defRPr/>
            </a:lvl1pPr>
          </a:lstStyle>
          <a:p>
            <a:pPr>
              <a:defRPr/>
            </a:pPr>
            <a:fld id="{52083293-7564-4CE6-A743-68D5AAE3C5E2}" type="datetimeFigureOut">
              <a:rPr lang="fr-FR"/>
              <a:pPr>
                <a:defRPr/>
              </a:pPr>
              <a:t>11/12/2020</a:t>
            </a:fld>
            <a:endParaRPr lang="fr-FR"/>
          </a:p>
        </p:txBody>
      </p:sp>
      <p:sp>
        <p:nvSpPr>
          <p:cNvPr id="8" name="Espace réservé du pied de page 4">
            <a:extLst>
              <a:ext uri="{FF2B5EF4-FFF2-40B4-BE49-F238E27FC236}">
                <a16:creationId xmlns:a16="http://schemas.microsoft.com/office/drawing/2014/main" id="{2AB752F0-7C91-49E4-A8A3-F1BDFA9FCA91}"/>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980DD56A-8B16-468A-A83F-6FDEDC296FCE}"/>
              </a:ext>
            </a:extLst>
          </p:cNvPr>
          <p:cNvSpPr>
            <a:spLocks noGrp="1"/>
          </p:cNvSpPr>
          <p:nvPr>
            <p:ph type="sldNum" sz="quarter" idx="12"/>
          </p:nvPr>
        </p:nvSpPr>
        <p:spPr/>
        <p:txBody>
          <a:bodyPr/>
          <a:lstStyle>
            <a:lvl1pPr>
              <a:defRPr/>
            </a:lvl1pPr>
          </a:lstStyle>
          <a:p>
            <a:fld id="{B19B0B15-15B0-4743-8AE3-15AE69D9189F}" type="slidenum">
              <a:rPr lang="fr-FR" altLang="fr-FR"/>
              <a:pPr/>
              <a:t>‹N°›</a:t>
            </a:fld>
            <a:endParaRPr lang="fr-FR" altLang="fr-FR"/>
          </a:p>
        </p:txBody>
      </p:sp>
    </p:spTree>
    <p:extLst>
      <p:ext uri="{BB962C8B-B14F-4D97-AF65-F5344CB8AC3E}">
        <p14:creationId xmlns:p14="http://schemas.microsoft.com/office/powerpoint/2010/main" val="16407413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a:extLst>
              <a:ext uri="{FF2B5EF4-FFF2-40B4-BE49-F238E27FC236}">
                <a16:creationId xmlns:a16="http://schemas.microsoft.com/office/drawing/2014/main" id="{88C64D36-14B6-4E77-B61C-43FA0ADD8984}"/>
              </a:ext>
            </a:extLst>
          </p:cNvPr>
          <p:cNvSpPr>
            <a:spLocks noGrp="1"/>
          </p:cNvSpPr>
          <p:nvPr>
            <p:ph type="dt" sz="half" idx="10"/>
          </p:nvPr>
        </p:nvSpPr>
        <p:spPr/>
        <p:txBody>
          <a:bodyPr/>
          <a:lstStyle>
            <a:lvl1pPr>
              <a:defRPr/>
            </a:lvl1pPr>
          </a:lstStyle>
          <a:p>
            <a:pPr>
              <a:defRPr/>
            </a:pPr>
            <a:fld id="{71AE4746-1730-4B6F-A890-61A2AE764B86}" type="datetimeFigureOut">
              <a:rPr lang="fr-FR"/>
              <a:pPr>
                <a:defRPr/>
              </a:pPr>
              <a:t>11/12/2020</a:t>
            </a:fld>
            <a:endParaRPr lang="fr-FR"/>
          </a:p>
        </p:txBody>
      </p:sp>
      <p:sp>
        <p:nvSpPr>
          <p:cNvPr id="4" name="Espace réservé du pied de page 4">
            <a:extLst>
              <a:ext uri="{FF2B5EF4-FFF2-40B4-BE49-F238E27FC236}">
                <a16:creationId xmlns:a16="http://schemas.microsoft.com/office/drawing/2014/main" id="{C7B1B4F4-6353-4004-8559-D63DB2552E5F}"/>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FF145112-8FF6-454E-9D07-BADF0FE320B3}"/>
              </a:ext>
            </a:extLst>
          </p:cNvPr>
          <p:cNvSpPr>
            <a:spLocks noGrp="1"/>
          </p:cNvSpPr>
          <p:nvPr>
            <p:ph type="sldNum" sz="quarter" idx="12"/>
          </p:nvPr>
        </p:nvSpPr>
        <p:spPr/>
        <p:txBody>
          <a:bodyPr/>
          <a:lstStyle>
            <a:lvl1pPr>
              <a:defRPr/>
            </a:lvl1pPr>
          </a:lstStyle>
          <a:p>
            <a:fld id="{E5B65ADA-B0B3-4D78-8CB4-56E67312655D}" type="slidenum">
              <a:rPr lang="fr-FR" altLang="fr-FR"/>
              <a:pPr/>
              <a:t>‹N°›</a:t>
            </a:fld>
            <a:endParaRPr lang="fr-FR" altLang="fr-FR"/>
          </a:p>
        </p:txBody>
      </p:sp>
    </p:spTree>
    <p:extLst>
      <p:ext uri="{BB962C8B-B14F-4D97-AF65-F5344CB8AC3E}">
        <p14:creationId xmlns:p14="http://schemas.microsoft.com/office/powerpoint/2010/main" val="109585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2C4EE4D8-C6E6-4C1D-A5B3-5BCE52EC7463}"/>
              </a:ext>
            </a:extLst>
          </p:cNvPr>
          <p:cNvSpPr>
            <a:spLocks noGrp="1"/>
          </p:cNvSpPr>
          <p:nvPr>
            <p:ph type="dt" sz="half" idx="10"/>
          </p:nvPr>
        </p:nvSpPr>
        <p:spPr/>
        <p:txBody>
          <a:bodyPr/>
          <a:lstStyle>
            <a:lvl1pPr>
              <a:defRPr/>
            </a:lvl1pPr>
          </a:lstStyle>
          <a:p>
            <a:pPr>
              <a:defRPr/>
            </a:pPr>
            <a:fld id="{5575FFCD-C299-408D-A8A1-19F6AFC92266}" type="datetimeFigureOut">
              <a:rPr lang="fr-FR"/>
              <a:pPr>
                <a:defRPr/>
              </a:pPr>
              <a:t>11/12/2020</a:t>
            </a:fld>
            <a:endParaRPr lang="fr-FR"/>
          </a:p>
        </p:txBody>
      </p:sp>
      <p:sp>
        <p:nvSpPr>
          <p:cNvPr id="3" name="Espace réservé du pied de page 4">
            <a:extLst>
              <a:ext uri="{FF2B5EF4-FFF2-40B4-BE49-F238E27FC236}">
                <a16:creationId xmlns:a16="http://schemas.microsoft.com/office/drawing/2014/main" id="{7626AA0B-BA20-4755-AC21-1D425F4816D3}"/>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773C080B-81CE-4D90-B869-A95A5FB8986E}"/>
              </a:ext>
            </a:extLst>
          </p:cNvPr>
          <p:cNvSpPr>
            <a:spLocks noGrp="1"/>
          </p:cNvSpPr>
          <p:nvPr>
            <p:ph type="sldNum" sz="quarter" idx="12"/>
          </p:nvPr>
        </p:nvSpPr>
        <p:spPr/>
        <p:txBody>
          <a:bodyPr/>
          <a:lstStyle>
            <a:lvl1pPr>
              <a:defRPr/>
            </a:lvl1pPr>
          </a:lstStyle>
          <a:p>
            <a:fld id="{61AE1FBC-D31E-4A55-AEA9-E5AD9F80C7E4}" type="slidenum">
              <a:rPr lang="fr-FR" altLang="fr-FR"/>
              <a:pPr/>
              <a:t>‹N°›</a:t>
            </a:fld>
            <a:endParaRPr lang="fr-FR" altLang="fr-FR"/>
          </a:p>
        </p:txBody>
      </p:sp>
    </p:spTree>
    <p:extLst>
      <p:ext uri="{BB962C8B-B14F-4D97-AF65-F5344CB8AC3E}">
        <p14:creationId xmlns:p14="http://schemas.microsoft.com/office/powerpoint/2010/main" val="34541981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A444B06-269E-4E6C-A032-4084F6E1A318}"/>
              </a:ext>
            </a:extLst>
          </p:cNvPr>
          <p:cNvSpPr>
            <a:spLocks noGrp="1"/>
          </p:cNvSpPr>
          <p:nvPr>
            <p:ph type="dt" sz="half" idx="10"/>
          </p:nvPr>
        </p:nvSpPr>
        <p:spPr/>
        <p:txBody>
          <a:bodyPr/>
          <a:lstStyle>
            <a:lvl1pPr>
              <a:defRPr/>
            </a:lvl1pPr>
          </a:lstStyle>
          <a:p>
            <a:pPr>
              <a:defRPr/>
            </a:pPr>
            <a:fld id="{D08DB694-C7A0-43B7-BEFD-EC1C015828A9}" type="datetimeFigureOut">
              <a:rPr lang="fr-FR"/>
              <a:pPr>
                <a:defRPr/>
              </a:pPr>
              <a:t>11/12/2020</a:t>
            </a:fld>
            <a:endParaRPr lang="fr-FR"/>
          </a:p>
        </p:txBody>
      </p:sp>
      <p:sp>
        <p:nvSpPr>
          <p:cNvPr id="6" name="Espace réservé du pied de page 4">
            <a:extLst>
              <a:ext uri="{FF2B5EF4-FFF2-40B4-BE49-F238E27FC236}">
                <a16:creationId xmlns:a16="http://schemas.microsoft.com/office/drawing/2014/main" id="{0585F5F1-DC0C-40DD-AA23-B4A89D09534F}"/>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DF513EF6-6A4F-4C7A-80F4-7109C2507502}"/>
              </a:ext>
            </a:extLst>
          </p:cNvPr>
          <p:cNvSpPr>
            <a:spLocks noGrp="1"/>
          </p:cNvSpPr>
          <p:nvPr>
            <p:ph type="sldNum" sz="quarter" idx="12"/>
          </p:nvPr>
        </p:nvSpPr>
        <p:spPr/>
        <p:txBody>
          <a:bodyPr/>
          <a:lstStyle>
            <a:lvl1pPr>
              <a:defRPr/>
            </a:lvl1pPr>
          </a:lstStyle>
          <a:p>
            <a:fld id="{59BE4D4A-5D97-4397-AF44-4DEFF15A2AE1}" type="slidenum">
              <a:rPr lang="fr-FR" altLang="fr-FR"/>
              <a:pPr/>
              <a:t>‹N°›</a:t>
            </a:fld>
            <a:endParaRPr lang="fr-FR" altLang="fr-FR"/>
          </a:p>
        </p:txBody>
      </p:sp>
    </p:spTree>
    <p:extLst>
      <p:ext uri="{BB962C8B-B14F-4D97-AF65-F5344CB8AC3E}">
        <p14:creationId xmlns:p14="http://schemas.microsoft.com/office/powerpoint/2010/main" val="282440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88B298A4-18F6-45C5-BFF4-93C2DF01CDDE}"/>
              </a:ext>
            </a:extLst>
          </p:cNvPr>
          <p:cNvSpPr>
            <a:spLocks noGrp="1"/>
          </p:cNvSpPr>
          <p:nvPr>
            <p:ph type="dt" sz="half" idx="10"/>
          </p:nvPr>
        </p:nvSpPr>
        <p:spPr/>
        <p:txBody>
          <a:bodyPr/>
          <a:lstStyle>
            <a:lvl1pPr>
              <a:defRPr/>
            </a:lvl1pPr>
          </a:lstStyle>
          <a:p>
            <a:pPr>
              <a:defRPr/>
            </a:pPr>
            <a:fld id="{BF932297-A967-4505-8621-D26C45B0F62C}" type="datetimeFigureOut">
              <a:rPr lang="fr-FR"/>
              <a:pPr>
                <a:defRPr/>
              </a:pPr>
              <a:t>11/12/2020</a:t>
            </a:fld>
            <a:endParaRPr lang="fr-FR"/>
          </a:p>
        </p:txBody>
      </p:sp>
      <p:sp>
        <p:nvSpPr>
          <p:cNvPr id="6" name="Espace réservé du pied de page 4">
            <a:extLst>
              <a:ext uri="{FF2B5EF4-FFF2-40B4-BE49-F238E27FC236}">
                <a16:creationId xmlns:a16="http://schemas.microsoft.com/office/drawing/2014/main" id="{ECADFC43-810B-40DD-9CEB-04DAAD576B1B}"/>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737CD57E-1F38-4166-B34D-58DDAB14B288}"/>
              </a:ext>
            </a:extLst>
          </p:cNvPr>
          <p:cNvSpPr>
            <a:spLocks noGrp="1"/>
          </p:cNvSpPr>
          <p:nvPr>
            <p:ph type="sldNum" sz="quarter" idx="12"/>
          </p:nvPr>
        </p:nvSpPr>
        <p:spPr/>
        <p:txBody>
          <a:bodyPr/>
          <a:lstStyle>
            <a:lvl1pPr>
              <a:defRPr/>
            </a:lvl1pPr>
          </a:lstStyle>
          <a:p>
            <a:fld id="{41B5C9EB-1FF5-4A5C-A04C-C84132C22A5F}" type="slidenum">
              <a:rPr lang="fr-FR" altLang="fr-FR"/>
              <a:pPr/>
              <a:t>‹N°›</a:t>
            </a:fld>
            <a:endParaRPr lang="fr-FR" altLang="fr-FR"/>
          </a:p>
        </p:txBody>
      </p:sp>
    </p:spTree>
    <p:extLst>
      <p:ext uri="{BB962C8B-B14F-4D97-AF65-F5344CB8AC3E}">
        <p14:creationId xmlns:p14="http://schemas.microsoft.com/office/powerpoint/2010/main" val="40849560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F0A381-6524-4C64-9371-24C4443AC110}"/>
              </a:ext>
            </a:extLst>
          </p:cNvPr>
          <p:cNvSpPr>
            <a:spLocks noGrp="1"/>
          </p:cNvSpPr>
          <p:nvPr>
            <p:ph type="dt" sz="half" idx="10"/>
          </p:nvPr>
        </p:nvSpPr>
        <p:spPr/>
        <p:txBody>
          <a:bodyPr/>
          <a:lstStyle>
            <a:lvl1pPr>
              <a:defRPr/>
            </a:lvl1pPr>
          </a:lstStyle>
          <a:p>
            <a:pPr>
              <a:defRPr/>
            </a:pPr>
            <a:fld id="{F4840884-F0B0-489B-A987-E3C1FE7CE5E8}" type="datetimeFigureOut">
              <a:rPr lang="fr-FR"/>
              <a:pPr>
                <a:defRPr/>
              </a:pPr>
              <a:t>11/12/2020</a:t>
            </a:fld>
            <a:endParaRPr lang="fr-FR"/>
          </a:p>
        </p:txBody>
      </p:sp>
      <p:sp>
        <p:nvSpPr>
          <p:cNvPr id="5" name="Espace réservé du pied de page 4">
            <a:extLst>
              <a:ext uri="{FF2B5EF4-FFF2-40B4-BE49-F238E27FC236}">
                <a16:creationId xmlns:a16="http://schemas.microsoft.com/office/drawing/2014/main" id="{223C9A3C-C685-4E1B-87C4-DE0280028E14}"/>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A7C5B306-1E55-4A2C-8379-2B191385370C}"/>
              </a:ext>
            </a:extLst>
          </p:cNvPr>
          <p:cNvSpPr>
            <a:spLocks noGrp="1"/>
          </p:cNvSpPr>
          <p:nvPr>
            <p:ph type="sldNum" sz="quarter" idx="12"/>
          </p:nvPr>
        </p:nvSpPr>
        <p:spPr/>
        <p:txBody>
          <a:bodyPr/>
          <a:lstStyle>
            <a:lvl1pPr>
              <a:defRPr/>
            </a:lvl1pPr>
          </a:lstStyle>
          <a:p>
            <a:fld id="{230EE6C2-25E3-4A5A-BC4F-1CDBB47237E0}" type="slidenum">
              <a:rPr lang="fr-FR" altLang="fr-FR"/>
              <a:pPr/>
              <a:t>‹N°›</a:t>
            </a:fld>
            <a:endParaRPr lang="fr-FR" altLang="fr-FR"/>
          </a:p>
        </p:txBody>
      </p:sp>
    </p:spTree>
    <p:extLst>
      <p:ext uri="{BB962C8B-B14F-4D97-AF65-F5344CB8AC3E}">
        <p14:creationId xmlns:p14="http://schemas.microsoft.com/office/powerpoint/2010/main" val="13714867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1B14202-7822-4EFF-BE0D-FA48A53CE44A}"/>
              </a:ext>
            </a:extLst>
          </p:cNvPr>
          <p:cNvSpPr>
            <a:spLocks noGrp="1"/>
          </p:cNvSpPr>
          <p:nvPr>
            <p:ph type="dt" sz="half" idx="10"/>
          </p:nvPr>
        </p:nvSpPr>
        <p:spPr/>
        <p:txBody>
          <a:bodyPr/>
          <a:lstStyle>
            <a:lvl1pPr>
              <a:defRPr/>
            </a:lvl1pPr>
          </a:lstStyle>
          <a:p>
            <a:pPr>
              <a:defRPr/>
            </a:pPr>
            <a:fld id="{BFC59413-EB02-4DE9-8883-CE723B37B2EC}" type="datetimeFigureOut">
              <a:rPr lang="fr-FR"/>
              <a:pPr>
                <a:defRPr/>
              </a:pPr>
              <a:t>11/12/2020</a:t>
            </a:fld>
            <a:endParaRPr lang="fr-FR"/>
          </a:p>
        </p:txBody>
      </p:sp>
      <p:sp>
        <p:nvSpPr>
          <p:cNvPr id="5" name="Espace réservé du pied de page 4">
            <a:extLst>
              <a:ext uri="{FF2B5EF4-FFF2-40B4-BE49-F238E27FC236}">
                <a16:creationId xmlns:a16="http://schemas.microsoft.com/office/drawing/2014/main" id="{7005EE12-7EB1-4C9B-9E36-B8C99D2D575A}"/>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D170194D-8A57-450A-99B5-664005B6AF36}"/>
              </a:ext>
            </a:extLst>
          </p:cNvPr>
          <p:cNvSpPr>
            <a:spLocks noGrp="1"/>
          </p:cNvSpPr>
          <p:nvPr>
            <p:ph type="sldNum" sz="quarter" idx="12"/>
          </p:nvPr>
        </p:nvSpPr>
        <p:spPr/>
        <p:txBody>
          <a:bodyPr/>
          <a:lstStyle>
            <a:lvl1pPr>
              <a:defRPr/>
            </a:lvl1pPr>
          </a:lstStyle>
          <a:p>
            <a:fld id="{82EF85E3-AE0C-4680-8CD2-AB9B76B007DC}" type="slidenum">
              <a:rPr lang="fr-FR" altLang="fr-FR"/>
              <a:pPr/>
              <a:t>‹N°›</a:t>
            </a:fld>
            <a:endParaRPr lang="fr-FR" altLang="fr-FR"/>
          </a:p>
        </p:txBody>
      </p:sp>
    </p:spTree>
    <p:extLst>
      <p:ext uri="{BB962C8B-B14F-4D97-AF65-F5344CB8AC3E}">
        <p14:creationId xmlns:p14="http://schemas.microsoft.com/office/powerpoint/2010/main" val="9654103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053FAF-F617-4378-8FB2-7D1F09F26AD3}"/>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EF520F6-CA28-4969-B69F-40C4A63F6CD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67317E1-DC4E-4090-AF30-A6D18EC73A9C}"/>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4C3CC4A8-CB1D-4648-A0C0-FD5AF37BC76E}"/>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5AB58D52-14BB-49EE-BE08-4192CED64B5C}"/>
              </a:ext>
            </a:extLst>
          </p:cNvPr>
          <p:cNvSpPr>
            <a:spLocks noGrp="1"/>
          </p:cNvSpPr>
          <p:nvPr>
            <p:ph type="sldNum" sz="quarter" idx="12"/>
          </p:nvPr>
        </p:nvSpPr>
        <p:spPr/>
        <p:txBody>
          <a:bodyPr/>
          <a:lstStyle>
            <a:lvl1pPr>
              <a:defRPr/>
            </a:lvl1pPr>
          </a:lstStyle>
          <a:p>
            <a:fld id="{9CE0735F-8D39-436D-AF60-A3B682DDB295}" type="slidenum">
              <a:rPr lang="fr-FR" altLang="fr-FR"/>
              <a:pPr/>
              <a:t>‹N°›</a:t>
            </a:fld>
            <a:endParaRPr lang="fr-FR" altLang="fr-FR"/>
          </a:p>
        </p:txBody>
      </p:sp>
    </p:spTree>
    <p:extLst>
      <p:ext uri="{BB962C8B-B14F-4D97-AF65-F5344CB8AC3E}">
        <p14:creationId xmlns:p14="http://schemas.microsoft.com/office/powerpoint/2010/main" val="15706291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149658-CC32-4FD2-80E2-9A8647A0C9C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CE66697-CB81-4982-B3A3-E8E113B72F8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63B54C0-2F33-45E1-92FF-683A0B0A383C}"/>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6E483B45-3118-48EC-ACAA-62A51ABD1ECE}"/>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DDCE32FA-96D6-4F64-A0C6-703F0C9ACFC8}"/>
              </a:ext>
            </a:extLst>
          </p:cNvPr>
          <p:cNvSpPr>
            <a:spLocks noGrp="1"/>
          </p:cNvSpPr>
          <p:nvPr>
            <p:ph type="sldNum" sz="quarter" idx="12"/>
          </p:nvPr>
        </p:nvSpPr>
        <p:spPr/>
        <p:txBody>
          <a:bodyPr/>
          <a:lstStyle>
            <a:lvl1pPr>
              <a:defRPr/>
            </a:lvl1pPr>
          </a:lstStyle>
          <a:p>
            <a:fld id="{6E3E3969-80A7-4744-A7FB-0CADCC803C43}" type="slidenum">
              <a:rPr lang="fr-FR" altLang="fr-FR"/>
              <a:pPr/>
              <a:t>‹N°›</a:t>
            </a:fld>
            <a:endParaRPr lang="fr-FR" altLang="fr-FR"/>
          </a:p>
        </p:txBody>
      </p:sp>
    </p:spTree>
    <p:extLst>
      <p:ext uri="{BB962C8B-B14F-4D97-AF65-F5344CB8AC3E}">
        <p14:creationId xmlns:p14="http://schemas.microsoft.com/office/powerpoint/2010/main" val="20756076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1AF9B3-CD01-422E-879D-CE880887CC14}"/>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6A453FC-D6BC-4F3E-82C7-B26E16847AD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8B37BF3-B9D3-42D9-9032-FDE900E3099E}"/>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0CE717BF-1BBE-4001-A738-E58485F4B5D7}"/>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39B77B3F-5B34-4CD3-9989-4AA6473B4691}"/>
              </a:ext>
            </a:extLst>
          </p:cNvPr>
          <p:cNvSpPr>
            <a:spLocks noGrp="1"/>
          </p:cNvSpPr>
          <p:nvPr>
            <p:ph type="sldNum" sz="quarter" idx="12"/>
          </p:nvPr>
        </p:nvSpPr>
        <p:spPr/>
        <p:txBody>
          <a:bodyPr/>
          <a:lstStyle>
            <a:lvl1pPr>
              <a:defRPr/>
            </a:lvl1pPr>
          </a:lstStyle>
          <a:p>
            <a:fld id="{53AD4169-844E-4340-A7D0-350A48206C0D}" type="slidenum">
              <a:rPr lang="fr-FR" altLang="fr-FR"/>
              <a:pPr/>
              <a:t>‹N°›</a:t>
            </a:fld>
            <a:endParaRPr lang="fr-FR" altLang="fr-FR"/>
          </a:p>
        </p:txBody>
      </p:sp>
    </p:spTree>
    <p:extLst>
      <p:ext uri="{BB962C8B-B14F-4D97-AF65-F5344CB8AC3E}">
        <p14:creationId xmlns:p14="http://schemas.microsoft.com/office/powerpoint/2010/main" val="10442966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EFA691-1FB1-45BC-9A01-B6B9AB11807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BA90893-1AD3-41A7-871E-22DBE7CD3AAC}"/>
              </a:ext>
            </a:extLst>
          </p:cNvPr>
          <p:cNvSpPr>
            <a:spLocks noGrp="1"/>
          </p:cNvSpPr>
          <p:nvPr>
            <p:ph sz="half" idx="1"/>
          </p:nvPr>
        </p:nvSpPr>
        <p:spPr>
          <a:xfrm>
            <a:off x="457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3375F56-A6EA-46B8-A66F-647D76B863CE}"/>
              </a:ext>
            </a:extLst>
          </p:cNvPr>
          <p:cNvSpPr>
            <a:spLocks noGrp="1"/>
          </p:cNvSpPr>
          <p:nvPr>
            <p:ph sz="half" idx="2"/>
          </p:nvPr>
        </p:nvSpPr>
        <p:spPr>
          <a:xfrm>
            <a:off x="4648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9C45655-8150-4660-ACB0-5064F4FF795F}"/>
              </a:ext>
            </a:extLst>
          </p:cNvPr>
          <p:cNvSpPr>
            <a:spLocks noGrp="1"/>
          </p:cNvSpPr>
          <p:nvPr>
            <p:ph type="dt" sz="half" idx="10"/>
          </p:nvPr>
        </p:nvSpPr>
        <p:spPr/>
        <p:txBody>
          <a:bodyPr/>
          <a:lstStyle>
            <a:lvl1pPr>
              <a:defRPr/>
            </a:lvl1pPr>
          </a:lstStyle>
          <a:p>
            <a:endParaRPr lang="fr-FR" altLang="fr-FR"/>
          </a:p>
        </p:txBody>
      </p:sp>
      <p:sp>
        <p:nvSpPr>
          <p:cNvPr id="6" name="Espace réservé du pied de page 5">
            <a:extLst>
              <a:ext uri="{FF2B5EF4-FFF2-40B4-BE49-F238E27FC236}">
                <a16:creationId xmlns:a16="http://schemas.microsoft.com/office/drawing/2014/main" id="{ADACB264-00D8-478F-9062-5FFC1569F31D}"/>
              </a:ext>
            </a:extLst>
          </p:cNvPr>
          <p:cNvSpPr>
            <a:spLocks noGrp="1"/>
          </p:cNvSpPr>
          <p:nvPr>
            <p:ph type="ftr" sz="quarter" idx="11"/>
          </p:nvPr>
        </p:nvSpPr>
        <p:spPr/>
        <p:txBody>
          <a:bodyPr/>
          <a:lstStyle>
            <a:lvl1pPr>
              <a:defRPr/>
            </a:lvl1pPr>
          </a:lstStyle>
          <a:p>
            <a:endParaRPr lang="fr-FR" altLang="fr-FR"/>
          </a:p>
        </p:txBody>
      </p:sp>
      <p:sp>
        <p:nvSpPr>
          <p:cNvPr id="7" name="Espace réservé du numéro de diapositive 6">
            <a:extLst>
              <a:ext uri="{FF2B5EF4-FFF2-40B4-BE49-F238E27FC236}">
                <a16:creationId xmlns:a16="http://schemas.microsoft.com/office/drawing/2014/main" id="{01424C9B-761A-4266-B705-DD3254C0892A}"/>
              </a:ext>
            </a:extLst>
          </p:cNvPr>
          <p:cNvSpPr>
            <a:spLocks noGrp="1"/>
          </p:cNvSpPr>
          <p:nvPr>
            <p:ph type="sldNum" sz="quarter" idx="12"/>
          </p:nvPr>
        </p:nvSpPr>
        <p:spPr/>
        <p:txBody>
          <a:bodyPr/>
          <a:lstStyle>
            <a:lvl1pPr>
              <a:defRPr/>
            </a:lvl1pPr>
          </a:lstStyle>
          <a:p>
            <a:fld id="{E1B93FD7-D8D7-442E-A63C-8F29C3A806CC}" type="slidenum">
              <a:rPr lang="fr-FR" altLang="fr-FR"/>
              <a:pPr/>
              <a:t>‹N°›</a:t>
            </a:fld>
            <a:endParaRPr lang="fr-FR" altLang="fr-FR"/>
          </a:p>
        </p:txBody>
      </p:sp>
    </p:spTree>
    <p:extLst>
      <p:ext uri="{BB962C8B-B14F-4D97-AF65-F5344CB8AC3E}">
        <p14:creationId xmlns:p14="http://schemas.microsoft.com/office/powerpoint/2010/main" val="28450020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7A5C36-99AD-48F8-B6FB-81C9B2E864D2}"/>
              </a:ext>
            </a:extLst>
          </p:cNvPr>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F722B9D-3805-4D85-8BE5-023A91B27F8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0C0AC51-02D7-474A-B7B6-2BFF60903983}"/>
              </a:ext>
            </a:extLst>
          </p:cNvPr>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2B41D55-CD99-4298-8D6E-12FCE275220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D4D868D-7EF6-4C75-9FA4-63EA181F68B0}"/>
              </a:ext>
            </a:extLst>
          </p:cNvPr>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39EE982-7042-4F2F-8F33-FAEEE117D307}"/>
              </a:ext>
            </a:extLst>
          </p:cNvPr>
          <p:cNvSpPr>
            <a:spLocks noGrp="1"/>
          </p:cNvSpPr>
          <p:nvPr>
            <p:ph type="dt" sz="half" idx="10"/>
          </p:nvPr>
        </p:nvSpPr>
        <p:spPr/>
        <p:txBody>
          <a:bodyPr/>
          <a:lstStyle>
            <a:lvl1pPr>
              <a:defRPr/>
            </a:lvl1pPr>
          </a:lstStyle>
          <a:p>
            <a:endParaRPr lang="fr-FR" altLang="fr-FR"/>
          </a:p>
        </p:txBody>
      </p:sp>
      <p:sp>
        <p:nvSpPr>
          <p:cNvPr id="8" name="Espace réservé du pied de page 7">
            <a:extLst>
              <a:ext uri="{FF2B5EF4-FFF2-40B4-BE49-F238E27FC236}">
                <a16:creationId xmlns:a16="http://schemas.microsoft.com/office/drawing/2014/main" id="{09314357-CD9A-4868-B756-3D9D13A0825C}"/>
              </a:ext>
            </a:extLst>
          </p:cNvPr>
          <p:cNvSpPr>
            <a:spLocks noGrp="1"/>
          </p:cNvSpPr>
          <p:nvPr>
            <p:ph type="ftr" sz="quarter" idx="11"/>
          </p:nvPr>
        </p:nvSpPr>
        <p:spPr/>
        <p:txBody>
          <a:bodyPr/>
          <a:lstStyle>
            <a:lvl1pPr>
              <a:defRPr/>
            </a:lvl1pPr>
          </a:lstStyle>
          <a:p>
            <a:endParaRPr lang="fr-FR" altLang="fr-FR"/>
          </a:p>
        </p:txBody>
      </p:sp>
      <p:sp>
        <p:nvSpPr>
          <p:cNvPr id="9" name="Espace réservé du numéro de diapositive 8">
            <a:extLst>
              <a:ext uri="{FF2B5EF4-FFF2-40B4-BE49-F238E27FC236}">
                <a16:creationId xmlns:a16="http://schemas.microsoft.com/office/drawing/2014/main" id="{3690C58D-3ACF-42AA-83B0-0D3C59AE61A9}"/>
              </a:ext>
            </a:extLst>
          </p:cNvPr>
          <p:cNvSpPr>
            <a:spLocks noGrp="1"/>
          </p:cNvSpPr>
          <p:nvPr>
            <p:ph type="sldNum" sz="quarter" idx="12"/>
          </p:nvPr>
        </p:nvSpPr>
        <p:spPr/>
        <p:txBody>
          <a:bodyPr/>
          <a:lstStyle>
            <a:lvl1pPr>
              <a:defRPr/>
            </a:lvl1pPr>
          </a:lstStyle>
          <a:p>
            <a:fld id="{EFE6E7B4-79B1-4D5B-A59B-BE7817368FB1}" type="slidenum">
              <a:rPr lang="fr-FR" altLang="fr-FR"/>
              <a:pPr/>
              <a:t>‹N°›</a:t>
            </a:fld>
            <a:endParaRPr lang="fr-FR" altLang="fr-FR"/>
          </a:p>
        </p:txBody>
      </p:sp>
    </p:spTree>
    <p:extLst>
      <p:ext uri="{BB962C8B-B14F-4D97-AF65-F5344CB8AC3E}">
        <p14:creationId xmlns:p14="http://schemas.microsoft.com/office/powerpoint/2010/main" val="28473198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438586-A9E9-416A-9900-EB98CD2AE9B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D8E47CC-5A5D-4667-B63B-433AA63F66B3}"/>
              </a:ext>
            </a:extLst>
          </p:cNvPr>
          <p:cNvSpPr>
            <a:spLocks noGrp="1"/>
          </p:cNvSpPr>
          <p:nvPr>
            <p:ph type="dt" sz="half" idx="10"/>
          </p:nvPr>
        </p:nvSpPr>
        <p:spPr/>
        <p:txBody>
          <a:bodyPr/>
          <a:lstStyle>
            <a:lvl1pPr>
              <a:defRPr/>
            </a:lvl1pPr>
          </a:lstStyle>
          <a:p>
            <a:endParaRPr lang="fr-FR" altLang="fr-FR"/>
          </a:p>
        </p:txBody>
      </p:sp>
      <p:sp>
        <p:nvSpPr>
          <p:cNvPr id="4" name="Espace réservé du pied de page 3">
            <a:extLst>
              <a:ext uri="{FF2B5EF4-FFF2-40B4-BE49-F238E27FC236}">
                <a16:creationId xmlns:a16="http://schemas.microsoft.com/office/drawing/2014/main" id="{045E6A7F-6B58-40F0-87FD-63897F5CB816}"/>
              </a:ext>
            </a:extLst>
          </p:cNvPr>
          <p:cNvSpPr>
            <a:spLocks noGrp="1"/>
          </p:cNvSpPr>
          <p:nvPr>
            <p:ph type="ftr" sz="quarter" idx="11"/>
          </p:nvPr>
        </p:nvSpPr>
        <p:spPr/>
        <p:txBody>
          <a:bodyPr/>
          <a:lstStyle>
            <a:lvl1pPr>
              <a:defRPr/>
            </a:lvl1pPr>
          </a:lstStyle>
          <a:p>
            <a:endParaRPr lang="fr-FR" altLang="fr-FR"/>
          </a:p>
        </p:txBody>
      </p:sp>
      <p:sp>
        <p:nvSpPr>
          <p:cNvPr id="5" name="Espace réservé du numéro de diapositive 4">
            <a:extLst>
              <a:ext uri="{FF2B5EF4-FFF2-40B4-BE49-F238E27FC236}">
                <a16:creationId xmlns:a16="http://schemas.microsoft.com/office/drawing/2014/main" id="{7FE3DF25-0BC9-4E7D-BBCE-BB7BA401E0F8}"/>
              </a:ext>
            </a:extLst>
          </p:cNvPr>
          <p:cNvSpPr>
            <a:spLocks noGrp="1"/>
          </p:cNvSpPr>
          <p:nvPr>
            <p:ph type="sldNum" sz="quarter" idx="12"/>
          </p:nvPr>
        </p:nvSpPr>
        <p:spPr/>
        <p:txBody>
          <a:bodyPr/>
          <a:lstStyle>
            <a:lvl1pPr>
              <a:defRPr/>
            </a:lvl1pPr>
          </a:lstStyle>
          <a:p>
            <a:fld id="{AED275FB-CC01-405B-BC5F-86AED829B65C}" type="slidenum">
              <a:rPr lang="fr-FR" altLang="fr-FR"/>
              <a:pPr/>
              <a:t>‹N°›</a:t>
            </a:fld>
            <a:endParaRPr lang="fr-FR" altLang="fr-FR"/>
          </a:p>
        </p:txBody>
      </p:sp>
    </p:spTree>
    <p:extLst>
      <p:ext uri="{BB962C8B-B14F-4D97-AF65-F5344CB8AC3E}">
        <p14:creationId xmlns:p14="http://schemas.microsoft.com/office/powerpoint/2010/main" val="2800233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6D57CFE-DB65-41B0-AECC-6EBF31FDB1F6}"/>
              </a:ext>
            </a:extLst>
          </p:cNvPr>
          <p:cNvSpPr>
            <a:spLocks noGrp="1"/>
          </p:cNvSpPr>
          <p:nvPr>
            <p:ph type="dt" sz="half" idx="10"/>
          </p:nvPr>
        </p:nvSpPr>
        <p:spPr/>
        <p:txBody>
          <a:bodyPr/>
          <a:lstStyle>
            <a:lvl1pPr>
              <a:defRPr/>
            </a:lvl1pPr>
          </a:lstStyle>
          <a:p>
            <a:endParaRPr lang="fr-FR" altLang="fr-FR"/>
          </a:p>
        </p:txBody>
      </p:sp>
      <p:sp>
        <p:nvSpPr>
          <p:cNvPr id="3" name="Espace réservé du pied de page 2">
            <a:extLst>
              <a:ext uri="{FF2B5EF4-FFF2-40B4-BE49-F238E27FC236}">
                <a16:creationId xmlns:a16="http://schemas.microsoft.com/office/drawing/2014/main" id="{1764EF59-2DBC-4BD3-8942-C276BB958EE2}"/>
              </a:ext>
            </a:extLst>
          </p:cNvPr>
          <p:cNvSpPr>
            <a:spLocks noGrp="1"/>
          </p:cNvSpPr>
          <p:nvPr>
            <p:ph type="ftr" sz="quarter" idx="11"/>
          </p:nvPr>
        </p:nvSpPr>
        <p:spPr/>
        <p:txBody>
          <a:bodyPr/>
          <a:lstStyle>
            <a:lvl1pPr>
              <a:defRPr/>
            </a:lvl1pPr>
          </a:lstStyle>
          <a:p>
            <a:endParaRPr lang="fr-FR" altLang="fr-FR"/>
          </a:p>
        </p:txBody>
      </p:sp>
      <p:sp>
        <p:nvSpPr>
          <p:cNvPr id="4" name="Espace réservé du numéro de diapositive 3">
            <a:extLst>
              <a:ext uri="{FF2B5EF4-FFF2-40B4-BE49-F238E27FC236}">
                <a16:creationId xmlns:a16="http://schemas.microsoft.com/office/drawing/2014/main" id="{4E5C300F-87AF-4CB9-ACAA-2F51D7F77572}"/>
              </a:ext>
            </a:extLst>
          </p:cNvPr>
          <p:cNvSpPr>
            <a:spLocks noGrp="1"/>
          </p:cNvSpPr>
          <p:nvPr>
            <p:ph type="sldNum" sz="quarter" idx="12"/>
          </p:nvPr>
        </p:nvSpPr>
        <p:spPr/>
        <p:txBody>
          <a:bodyPr/>
          <a:lstStyle>
            <a:lvl1pPr>
              <a:defRPr/>
            </a:lvl1pPr>
          </a:lstStyle>
          <a:p>
            <a:fld id="{688E70F3-FB50-4580-8BB9-DB60AF3DFF65}" type="slidenum">
              <a:rPr lang="fr-FR" altLang="fr-FR"/>
              <a:pPr/>
              <a:t>‹N°›</a:t>
            </a:fld>
            <a:endParaRPr lang="fr-FR" altLang="fr-FR"/>
          </a:p>
        </p:txBody>
      </p:sp>
    </p:spTree>
    <p:extLst>
      <p:ext uri="{BB962C8B-B14F-4D97-AF65-F5344CB8AC3E}">
        <p14:creationId xmlns:p14="http://schemas.microsoft.com/office/powerpoint/2010/main" val="3354254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D88BBF-2C78-4CA6-82F2-40111DC5D007}"/>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5B3076F-B4B5-48EC-8749-958CBC0890D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2DAD695-3BDA-4247-A917-3A34D2020B5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2011B61-9D4A-45B5-8A48-83833E346EFA}"/>
              </a:ext>
            </a:extLst>
          </p:cNvPr>
          <p:cNvSpPr>
            <a:spLocks noGrp="1"/>
          </p:cNvSpPr>
          <p:nvPr>
            <p:ph type="dt" sz="half" idx="10"/>
          </p:nvPr>
        </p:nvSpPr>
        <p:spPr/>
        <p:txBody>
          <a:bodyPr/>
          <a:lstStyle>
            <a:lvl1pPr>
              <a:defRPr/>
            </a:lvl1pPr>
          </a:lstStyle>
          <a:p>
            <a:endParaRPr lang="fr-FR" altLang="fr-FR"/>
          </a:p>
        </p:txBody>
      </p:sp>
      <p:sp>
        <p:nvSpPr>
          <p:cNvPr id="6" name="Espace réservé du pied de page 5">
            <a:extLst>
              <a:ext uri="{FF2B5EF4-FFF2-40B4-BE49-F238E27FC236}">
                <a16:creationId xmlns:a16="http://schemas.microsoft.com/office/drawing/2014/main" id="{73AC28AF-FC6D-45A1-BEC6-67CE665EAB0A}"/>
              </a:ext>
            </a:extLst>
          </p:cNvPr>
          <p:cNvSpPr>
            <a:spLocks noGrp="1"/>
          </p:cNvSpPr>
          <p:nvPr>
            <p:ph type="ftr" sz="quarter" idx="11"/>
          </p:nvPr>
        </p:nvSpPr>
        <p:spPr/>
        <p:txBody>
          <a:bodyPr/>
          <a:lstStyle>
            <a:lvl1pPr>
              <a:defRPr/>
            </a:lvl1pPr>
          </a:lstStyle>
          <a:p>
            <a:endParaRPr lang="fr-FR" altLang="fr-FR"/>
          </a:p>
        </p:txBody>
      </p:sp>
      <p:sp>
        <p:nvSpPr>
          <p:cNvPr id="7" name="Espace réservé du numéro de diapositive 6">
            <a:extLst>
              <a:ext uri="{FF2B5EF4-FFF2-40B4-BE49-F238E27FC236}">
                <a16:creationId xmlns:a16="http://schemas.microsoft.com/office/drawing/2014/main" id="{E237272D-6CB8-4BB9-9115-D8655B742369}"/>
              </a:ext>
            </a:extLst>
          </p:cNvPr>
          <p:cNvSpPr>
            <a:spLocks noGrp="1"/>
          </p:cNvSpPr>
          <p:nvPr>
            <p:ph type="sldNum" sz="quarter" idx="12"/>
          </p:nvPr>
        </p:nvSpPr>
        <p:spPr/>
        <p:txBody>
          <a:bodyPr/>
          <a:lstStyle>
            <a:lvl1pPr>
              <a:defRPr/>
            </a:lvl1pPr>
          </a:lstStyle>
          <a:p>
            <a:fld id="{7518DF8D-738A-4591-B8CA-5A7B419EBE10}" type="slidenum">
              <a:rPr lang="fr-FR" altLang="fr-FR"/>
              <a:pPr/>
              <a:t>‹N°›</a:t>
            </a:fld>
            <a:endParaRPr lang="fr-FR" altLang="fr-FR"/>
          </a:p>
        </p:txBody>
      </p:sp>
    </p:spTree>
    <p:extLst>
      <p:ext uri="{BB962C8B-B14F-4D97-AF65-F5344CB8AC3E}">
        <p14:creationId xmlns:p14="http://schemas.microsoft.com/office/powerpoint/2010/main" val="38943173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DCE524-CE06-4B04-9285-99F543F01A63}"/>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84E296F-D161-4924-ABEF-7885BAC32F2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FE21878-1C02-4801-9F37-29F45D6A517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43DA0DC-2613-4ABB-9721-81D27C8D62AA}"/>
              </a:ext>
            </a:extLst>
          </p:cNvPr>
          <p:cNvSpPr>
            <a:spLocks noGrp="1"/>
          </p:cNvSpPr>
          <p:nvPr>
            <p:ph type="dt" sz="half" idx="10"/>
          </p:nvPr>
        </p:nvSpPr>
        <p:spPr/>
        <p:txBody>
          <a:bodyPr/>
          <a:lstStyle>
            <a:lvl1pPr>
              <a:defRPr/>
            </a:lvl1pPr>
          </a:lstStyle>
          <a:p>
            <a:endParaRPr lang="fr-FR" altLang="fr-FR"/>
          </a:p>
        </p:txBody>
      </p:sp>
      <p:sp>
        <p:nvSpPr>
          <p:cNvPr id="6" name="Espace réservé du pied de page 5">
            <a:extLst>
              <a:ext uri="{FF2B5EF4-FFF2-40B4-BE49-F238E27FC236}">
                <a16:creationId xmlns:a16="http://schemas.microsoft.com/office/drawing/2014/main" id="{9BFDF898-97FE-4C52-8C61-2AE7013F9E63}"/>
              </a:ext>
            </a:extLst>
          </p:cNvPr>
          <p:cNvSpPr>
            <a:spLocks noGrp="1"/>
          </p:cNvSpPr>
          <p:nvPr>
            <p:ph type="ftr" sz="quarter" idx="11"/>
          </p:nvPr>
        </p:nvSpPr>
        <p:spPr/>
        <p:txBody>
          <a:bodyPr/>
          <a:lstStyle>
            <a:lvl1pPr>
              <a:defRPr/>
            </a:lvl1pPr>
          </a:lstStyle>
          <a:p>
            <a:endParaRPr lang="fr-FR" altLang="fr-FR"/>
          </a:p>
        </p:txBody>
      </p:sp>
      <p:sp>
        <p:nvSpPr>
          <p:cNvPr id="7" name="Espace réservé du numéro de diapositive 6">
            <a:extLst>
              <a:ext uri="{FF2B5EF4-FFF2-40B4-BE49-F238E27FC236}">
                <a16:creationId xmlns:a16="http://schemas.microsoft.com/office/drawing/2014/main" id="{939CA653-CB18-48DC-BA6C-2387AE513CC5}"/>
              </a:ext>
            </a:extLst>
          </p:cNvPr>
          <p:cNvSpPr>
            <a:spLocks noGrp="1"/>
          </p:cNvSpPr>
          <p:nvPr>
            <p:ph type="sldNum" sz="quarter" idx="12"/>
          </p:nvPr>
        </p:nvSpPr>
        <p:spPr/>
        <p:txBody>
          <a:bodyPr/>
          <a:lstStyle>
            <a:lvl1pPr>
              <a:defRPr/>
            </a:lvl1pPr>
          </a:lstStyle>
          <a:p>
            <a:fld id="{70CE6042-B3C5-4362-8106-642BB92CFD4B}" type="slidenum">
              <a:rPr lang="fr-FR" altLang="fr-FR"/>
              <a:pPr/>
              <a:t>‹N°›</a:t>
            </a:fld>
            <a:endParaRPr lang="fr-FR" altLang="fr-FR"/>
          </a:p>
        </p:txBody>
      </p:sp>
    </p:spTree>
    <p:extLst>
      <p:ext uri="{BB962C8B-B14F-4D97-AF65-F5344CB8AC3E}">
        <p14:creationId xmlns:p14="http://schemas.microsoft.com/office/powerpoint/2010/main" val="5107611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2EF7A1-E624-42CC-BEB9-A1D7053CE01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FB0660D-F9AF-4178-934F-2D1125C56E5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0DF550-B5D9-44D9-9BFC-988CC1BA5985}"/>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60B899E6-8983-49FC-8AC2-5A85D0D63822}"/>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6468D0C8-0713-41CF-8F80-DCC0EC3F5E3F}"/>
              </a:ext>
            </a:extLst>
          </p:cNvPr>
          <p:cNvSpPr>
            <a:spLocks noGrp="1"/>
          </p:cNvSpPr>
          <p:nvPr>
            <p:ph type="sldNum" sz="quarter" idx="12"/>
          </p:nvPr>
        </p:nvSpPr>
        <p:spPr/>
        <p:txBody>
          <a:bodyPr/>
          <a:lstStyle>
            <a:lvl1pPr>
              <a:defRPr/>
            </a:lvl1pPr>
          </a:lstStyle>
          <a:p>
            <a:fld id="{F23CDD60-57D0-4E34-A6BE-D95F7019794D}" type="slidenum">
              <a:rPr lang="fr-FR" altLang="fr-FR"/>
              <a:pPr/>
              <a:t>‹N°›</a:t>
            </a:fld>
            <a:endParaRPr lang="fr-FR" altLang="fr-FR"/>
          </a:p>
        </p:txBody>
      </p:sp>
    </p:spTree>
    <p:extLst>
      <p:ext uri="{BB962C8B-B14F-4D97-AF65-F5344CB8AC3E}">
        <p14:creationId xmlns:p14="http://schemas.microsoft.com/office/powerpoint/2010/main" val="2142443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0695FD9-E609-47B4-B7AE-D662DA625F05}"/>
              </a:ext>
            </a:extLst>
          </p:cNvPr>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47756A4-31E7-4290-A36C-757D0F7EF72A}"/>
              </a:ext>
            </a:extLst>
          </p:cNvPr>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B9E8740-E872-474F-927B-4457C681E6CB}"/>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474E1AC0-5AE5-45F8-8DAF-28520941AB70}"/>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6B90EB6B-5FA0-43B7-B3E4-4C11015453C2}"/>
              </a:ext>
            </a:extLst>
          </p:cNvPr>
          <p:cNvSpPr>
            <a:spLocks noGrp="1"/>
          </p:cNvSpPr>
          <p:nvPr>
            <p:ph type="sldNum" sz="quarter" idx="12"/>
          </p:nvPr>
        </p:nvSpPr>
        <p:spPr/>
        <p:txBody>
          <a:bodyPr/>
          <a:lstStyle>
            <a:lvl1pPr>
              <a:defRPr/>
            </a:lvl1pPr>
          </a:lstStyle>
          <a:p>
            <a:fld id="{86B7A608-4746-4F3A-96AA-9610A59FB91F}" type="slidenum">
              <a:rPr lang="fr-FR" altLang="fr-FR"/>
              <a:pPr/>
              <a:t>‹N°›</a:t>
            </a:fld>
            <a:endParaRPr lang="fr-FR" altLang="fr-FR"/>
          </a:p>
        </p:txBody>
      </p:sp>
    </p:spTree>
    <p:extLst>
      <p:ext uri="{BB962C8B-B14F-4D97-AF65-F5344CB8AC3E}">
        <p14:creationId xmlns:p14="http://schemas.microsoft.com/office/powerpoint/2010/main" val="36805182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AED8FE-ABEB-45C1-9965-5AE4BE42ACC0}"/>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B08F0E9-1423-4BB4-A0AF-34AB3122158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43679D6-6AE6-4F16-AA21-F0CDA2BECABD}"/>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4742825D-BB2D-4FEA-8277-68BB4B258CEC}"/>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C20299B7-9F1D-452B-B061-1021B43179ED}"/>
              </a:ext>
            </a:extLst>
          </p:cNvPr>
          <p:cNvSpPr>
            <a:spLocks noGrp="1"/>
          </p:cNvSpPr>
          <p:nvPr>
            <p:ph type="sldNum" sz="quarter" idx="12"/>
          </p:nvPr>
        </p:nvSpPr>
        <p:spPr/>
        <p:txBody>
          <a:bodyPr/>
          <a:lstStyle>
            <a:lvl1pPr>
              <a:defRPr/>
            </a:lvl1pPr>
          </a:lstStyle>
          <a:p>
            <a:fld id="{08A75B21-3132-4A9B-AE2E-A2EA0D9C715E}" type="slidenum">
              <a:rPr lang="fr-FR" altLang="fr-FR"/>
              <a:pPr/>
              <a:t>‹N°›</a:t>
            </a:fld>
            <a:endParaRPr lang="fr-FR" altLang="fr-FR"/>
          </a:p>
        </p:txBody>
      </p:sp>
    </p:spTree>
    <p:extLst>
      <p:ext uri="{BB962C8B-B14F-4D97-AF65-F5344CB8AC3E}">
        <p14:creationId xmlns:p14="http://schemas.microsoft.com/office/powerpoint/2010/main" val="27505235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EDF64F-01C0-46BA-9BA0-19FDBF15FDC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B59C615-5E96-4225-952C-6F354998E2F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37A8E1-163E-494C-9E5B-6D4A11474748}"/>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51B0ECF8-4EEA-4832-859E-EB8A730BD215}"/>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EF0B1CE6-77B9-4F2F-A9C0-0860FDCC6F37}"/>
              </a:ext>
            </a:extLst>
          </p:cNvPr>
          <p:cNvSpPr>
            <a:spLocks noGrp="1"/>
          </p:cNvSpPr>
          <p:nvPr>
            <p:ph type="sldNum" sz="quarter" idx="12"/>
          </p:nvPr>
        </p:nvSpPr>
        <p:spPr/>
        <p:txBody>
          <a:bodyPr/>
          <a:lstStyle>
            <a:lvl1pPr>
              <a:defRPr/>
            </a:lvl1pPr>
          </a:lstStyle>
          <a:p>
            <a:fld id="{7A413863-9F15-48C8-9CC0-E6A5B911C3E5}" type="slidenum">
              <a:rPr lang="fr-FR" altLang="fr-FR"/>
              <a:pPr/>
              <a:t>‹N°›</a:t>
            </a:fld>
            <a:endParaRPr lang="fr-FR" altLang="fr-FR"/>
          </a:p>
        </p:txBody>
      </p:sp>
    </p:spTree>
    <p:extLst>
      <p:ext uri="{BB962C8B-B14F-4D97-AF65-F5344CB8AC3E}">
        <p14:creationId xmlns:p14="http://schemas.microsoft.com/office/powerpoint/2010/main" val="42247989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F3D157-0843-40B7-B487-1917AEF8F507}"/>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89F6E15-572F-4513-BC5F-FB1E17A8547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00B7B4B-71A8-441D-96CA-757A5D5F3873}"/>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CA5448A4-CA60-4395-A54C-B4F29D344CA4}"/>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2842A454-479A-4A71-9B83-F1D3D78329B3}"/>
              </a:ext>
            </a:extLst>
          </p:cNvPr>
          <p:cNvSpPr>
            <a:spLocks noGrp="1"/>
          </p:cNvSpPr>
          <p:nvPr>
            <p:ph type="sldNum" sz="quarter" idx="12"/>
          </p:nvPr>
        </p:nvSpPr>
        <p:spPr/>
        <p:txBody>
          <a:bodyPr/>
          <a:lstStyle>
            <a:lvl1pPr>
              <a:defRPr/>
            </a:lvl1pPr>
          </a:lstStyle>
          <a:p>
            <a:fld id="{320DEBB9-BA3F-4CBA-B1DC-F144C58F1FC5}" type="slidenum">
              <a:rPr lang="fr-FR" altLang="fr-FR"/>
              <a:pPr/>
              <a:t>‹N°›</a:t>
            </a:fld>
            <a:endParaRPr lang="fr-FR" altLang="fr-FR"/>
          </a:p>
        </p:txBody>
      </p:sp>
    </p:spTree>
    <p:extLst>
      <p:ext uri="{BB962C8B-B14F-4D97-AF65-F5344CB8AC3E}">
        <p14:creationId xmlns:p14="http://schemas.microsoft.com/office/powerpoint/2010/main" val="134817778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7FE992-DA0B-4879-B57C-B9D123A7C14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F0EA6D1-94D7-47DE-A8FA-FE3C27B5E043}"/>
              </a:ext>
            </a:extLst>
          </p:cNvPr>
          <p:cNvSpPr>
            <a:spLocks noGrp="1"/>
          </p:cNvSpPr>
          <p:nvPr>
            <p:ph sz="half" idx="1"/>
          </p:nvPr>
        </p:nvSpPr>
        <p:spPr>
          <a:xfrm>
            <a:off x="457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9388B2E-31D1-4E5D-98F3-F474E9F08987}"/>
              </a:ext>
            </a:extLst>
          </p:cNvPr>
          <p:cNvSpPr>
            <a:spLocks noGrp="1"/>
          </p:cNvSpPr>
          <p:nvPr>
            <p:ph sz="half" idx="2"/>
          </p:nvPr>
        </p:nvSpPr>
        <p:spPr>
          <a:xfrm>
            <a:off x="4648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441862E-F085-41D3-8354-E359605FD575}"/>
              </a:ext>
            </a:extLst>
          </p:cNvPr>
          <p:cNvSpPr>
            <a:spLocks noGrp="1"/>
          </p:cNvSpPr>
          <p:nvPr>
            <p:ph type="dt" sz="half" idx="10"/>
          </p:nvPr>
        </p:nvSpPr>
        <p:spPr/>
        <p:txBody>
          <a:bodyPr/>
          <a:lstStyle>
            <a:lvl1pPr>
              <a:defRPr/>
            </a:lvl1pPr>
          </a:lstStyle>
          <a:p>
            <a:endParaRPr lang="fr-FR" altLang="fr-FR"/>
          </a:p>
        </p:txBody>
      </p:sp>
      <p:sp>
        <p:nvSpPr>
          <p:cNvPr id="6" name="Espace réservé du pied de page 5">
            <a:extLst>
              <a:ext uri="{FF2B5EF4-FFF2-40B4-BE49-F238E27FC236}">
                <a16:creationId xmlns:a16="http://schemas.microsoft.com/office/drawing/2014/main" id="{6544E3E2-05EF-4EDD-A3A9-42535E416438}"/>
              </a:ext>
            </a:extLst>
          </p:cNvPr>
          <p:cNvSpPr>
            <a:spLocks noGrp="1"/>
          </p:cNvSpPr>
          <p:nvPr>
            <p:ph type="ftr" sz="quarter" idx="11"/>
          </p:nvPr>
        </p:nvSpPr>
        <p:spPr/>
        <p:txBody>
          <a:bodyPr/>
          <a:lstStyle>
            <a:lvl1pPr>
              <a:defRPr/>
            </a:lvl1pPr>
          </a:lstStyle>
          <a:p>
            <a:endParaRPr lang="fr-FR" altLang="fr-FR"/>
          </a:p>
        </p:txBody>
      </p:sp>
      <p:sp>
        <p:nvSpPr>
          <p:cNvPr id="7" name="Espace réservé du numéro de diapositive 6">
            <a:extLst>
              <a:ext uri="{FF2B5EF4-FFF2-40B4-BE49-F238E27FC236}">
                <a16:creationId xmlns:a16="http://schemas.microsoft.com/office/drawing/2014/main" id="{A60F3807-F808-4597-AB04-F45AAFFB0C06}"/>
              </a:ext>
            </a:extLst>
          </p:cNvPr>
          <p:cNvSpPr>
            <a:spLocks noGrp="1"/>
          </p:cNvSpPr>
          <p:nvPr>
            <p:ph type="sldNum" sz="quarter" idx="12"/>
          </p:nvPr>
        </p:nvSpPr>
        <p:spPr/>
        <p:txBody>
          <a:bodyPr/>
          <a:lstStyle>
            <a:lvl1pPr>
              <a:defRPr/>
            </a:lvl1pPr>
          </a:lstStyle>
          <a:p>
            <a:fld id="{B46A96B2-EBAB-47E6-AD9E-86CF92533C57}" type="slidenum">
              <a:rPr lang="fr-FR" altLang="fr-FR"/>
              <a:pPr/>
              <a:t>‹N°›</a:t>
            </a:fld>
            <a:endParaRPr lang="fr-FR" altLang="fr-FR"/>
          </a:p>
        </p:txBody>
      </p:sp>
    </p:spTree>
    <p:extLst>
      <p:ext uri="{BB962C8B-B14F-4D97-AF65-F5344CB8AC3E}">
        <p14:creationId xmlns:p14="http://schemas.microsoft.com/office/powerpoint/2010/main" val="29801080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C3746-AAD0-406A-B18F-09436B43BA44}"/>
              </a:ext>
            </a:extLst>
          </p:cNvPr>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66835EB-B3A1-47EA-B2EC-75C57AEA1B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B6A9582-5B32-42E2-9DFC-BC92EF79EE10}"/>
              </a:ext>
            </a:extLst>
          </p:cNvPr>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5EC55D7-7208-4E9C-AEE8-FBDF3457641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3A56FA2-CB1A-4BF2-B359-E3CF323F4FF5}"/>
              </a:ext>
            </a:extLst>
          </p:cNvPr>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3DE31EC-0C9F-44FE-8330-BB5FD869C824}"/>
              </a:ext>
            </a:extLst>
          </p:cNvPr>
          <p:cNvSpPr>
            <a:spLocks noGrp="1"/>
          </p:cNvSpPr>
          <p:nvPr>
            <p:ph type="dt" sz="half" idx="10"/>
          </p:nvPr>
        </p:nvSpPr>
        <p:spPr/>
        <p:txBody>
          <a:bodyPr/>
          <a:lstStyle>
            <a:lvl1pPr>
              <a:defRPr/>
            </a:lvl1pPr>
          </a:lstStyle>
          <a:p>
            <a:endParaRPr lang="fr-FR" altLang="fr-FR"/>
          </a:p>
        </p:txBody>
      </p:sp>
      <p:sp>
        <p:nvSpPr>
          <p:cNvPr id="8" name="Espace réservé du pied de page 7">
            <a:extLst>
              <a:ext uri="{FF2B5EF4-FFF2-40B4-BE49-F238E27FC236}">
                <a16:creationId xmlns:a16="http://schemas.microsoft.com/office/drawing/2014/main" id="{BBE21F01-0F22-447E-9EBA-F69FBDA6D454}"/>
              </a:ext>
            </a:extLst>
          </p:cNvPr>
          <p:cNvSpPr>
            <a:spLocks noGrp="1"/>
          </p:cNvSpPr>
          <p:nvPr>
            <p:ph type="ftr" sz="quarter" idx="11"/>
          </p:nvPr>
        </p:nvSpPr>
        <p:spPr/>
        <p:txBody>
          <a:bodyPr/>
          <a:lstStyle>
            <a:lvl1pPr>
              <a:defRPr/>
            </a:lvl1pPr>
          </a:lstStyle>
          <a:p>
            <a:endParaRPr lang="fr-FR" altLang="fr-FR"/>
          </a:p>
        </p:txBody>
      </p:sp>
      <p:sp>
        <p:nvSpPr>
          <p:cNvPr id="9" name="Espace réservé du numéro de diapositive 8">
            <a:extLst>
              <a:ext uri="{FF2B5EF4-FFF2-40B4-BE49-F238E27FC236}">
                <a16:creationId xmlns:a16="http://schemas.microsoft.com/office/drawing/2014/main" id="{C1AB9962-9DA9-4CA8-B857-11B5F519DF87}"/>
              </a:ext>
            </a:extLst>
          </p:cNvPr>
          <p:cNvSpPr>
            <a:spLocks noGrp="1"/>
          </p:cNvSpPr>
          <p:nvPr>
            <p:ph type="sldNum" sz="quarter" idx="12"/>
          </p:nvPr>
        </p:nvSpPr>
        <p:spPr/>
        <p:txBody>
          <a:bodyPr/>
          <a:lstStyle>
            <a:lvl1pPr>
              <a:defRPr/>
            </a:lvl1pPr>
          </a:lstStyle>
          <a:p>
            <a:fld id="{8CE0434D-4F4E-4889-9E7C-3F136543FE36}" type="slidenum">
              <a:rPr lang="fr-FR" altLang="fr-FR"/>
              <a:pPr/>
              <a:t>‹N°›</a:t>
            </a:fld>
            <a:endParaRPr lang="fr-FR" altLang="fr-FR"/>
          </a:p>
        </p:txBody>
      </p:sp>
    </p:spTree>
    <p:extLst>
      <p:ext uri="{BB962C8B-B14F-4D97-AF65-F5344CB8AC3E}">
        <p14:creationId xmlns:p14="http://schemas.microsoft.com/office/powerpoint/2010/main" val="29332454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E3AED1-1EBA-4736-A592-8F11F8646B5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058316E-E6F7-4434-96D5-54C18B77E2FE}"/>
              </a:ext>
            </a:extLst>
          </p:cNvPr>
          <p:cNvSpPr>
            <a:spLocks noGrp="1"/>
          </p:cNvSpPr>
          <p:nvPr>
            <p:ph type="dt" sz="half" idx="10"/>
          </p:nvPr>
        </p:nvSpPr>
        <p:spPr/>
        <p:txBody>
          <a:bodyPr/>
          <a:lstStyle>
            <a:lvl1pPr>
              <a:defRPr/>
            </a:lvl1pPr>
          </a:lstStyle>
          <a:p>
            <a:endParaRPr lang="fr-FR" altLang="fr-FR"/>
          </a:p>
        </p:txBody>
      </p:sp>
      <p:sp>
        <p:nvSpPr>
          <p:cNvPr id="4" name="Espace réservé du pied de page 3">
            <a:extLst>
              <a:ext uri="{FF2B5EF4-FFF2-40B4-BE49-F238E27FC236}">
                <a16:creationId xmlns:a16="http://schemas.microsoft.com/office/drawing/2014/main" id="{E2CFFFA0-4111-40AC-93DF-0B0AD055FBD5}"/>
              </a:ext>
            </a:extLst>
          </p:cNvPr>
          <p:cNvSpPr>
            <a:spLocks noGrp="1"/>
          </p:cNvSpPr>
          <p:nvPr>
            <p:ph type="ftr" sz="quarter" idx="11"/>
          </p:nvPr>
        </p:nvSpPr>
        <p:spPr/>
        <p:txBody>
          <a:bodyPr/>
          <a:lstStyle>
            <a:lvl1pPr>
              <a:defRPr/>
            </a:lvl1pPr>
          </a:lstStyle>
          <a:p>
            <a:endParaRPr lang="fr-FR" altLang="fr-FR"/>
          </a:p>
        </p:txBody>
      </p:sp>
      <p:sp>
        <p:nvSpPr>
          <p:cNvPr id="5" name="Espace réservé du numéro de diapositive 4">
            <a:extLst>
              <a:ext uri="{FF2B5EF4-FFF2-40B4-BE49-F238E27FC236}">
                <a16:creationId xmlns:a16="http://schemas.microsoft.com/office/drawing/2014/main" id="{626DCEB9-4F22-4493-BEB7-E5582E86BE37}"/>
              </a:ext>
            </a:extLst>
          </p:cNvPr>
          <p:cNvSpPr>
            <a:spLocks noGrp="1"/>
          </p:cNvSpPr>
          <p:nvPr>
            <p:ph type="sldNum" sz="quarter" idx="12"/>
          </p:nvPr>
        </p:nvSpPr>
        <p:spPr/>
        <p:txBody>
          <a:bodyPr/>
          <a:lstStyle>
            <a:lvl1pPr>
              <a:defRPr/>
            </a:lvl1pPr>
          </a:lstStyle>
          <a:p>
            <a:fld id="{A6775989-C75C-44D4-9D97-D51CAD7C6598}" type="slidenum">
              <a:rPr lang="fr-FR" altLang="fr-FR"/>
              <a:pPr/>
              <a:t>‹N°›</a:t>
            </a:fld>
            <a:endParaRPr lang="fr-FR" altLang="fr-FR"/>
          </a:p>
        </p:txBody>
      </p:sp>
    </p:spTree>
    <p:extLst>
      <p:ext uri="{BB962C8B-B14F-4D97-AF65-F5344CB8AC3E}">
        <p14:creationId xmlns:p14="http://schemas.microsoft.com/office/powerpoint/2010/main" val="2604160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99D3D5A-599D-4EDE-A127-C06F32D5DB3A}"/>
              </a:ext>
            </a:extLst>
          </p:cNvPr>
          <p:cNvSpPr>
            <a:spLocks noGrp="1"/>
          </p:cNvSpPr>
          <p:nvPr>
            <p:ph type="dt" sz="half" idx="10"/>
          </p:nvPr>
        </p:nvSpPr>
        <p:spPr/>
        <p:txBody>
          <a:bodyPr/>
          <a:lstStyle>
            <a:lvl1pPr>
              <a:defRPr/>
            </a:lvl1pPr>
          </a:lstStyle>
          <a:p>
            <a:endParaRPr lang="fr-FR" altLang="fr-FR"/>
          </a:p>
        </p:txBody>
      </p:sp>
      <p:sp>
        <p:nvSpPr>
          <p:cNvPr id="3" name="Espace réservé du pied de page 2">
            <a:extLst>
              <a:ext uri="{FF2B5EF4-FFF2-40B4-BE49-F238E27FC236}">
                <a16:creationId xmlns:a16="http://schemas.microsoft.com/office/drawing/2014/main" id="{812C9166-3A4C-45C1-839A-78E5CC739349}"/>
              </a:ext>
            </a:extLst>
          </p:cNvPr>
          <p:cNvSpPr>
            <a:spLocks noGrp="1"/>
          </p:cNvSpPr>
          <p:nvPr>
            <p:ph type="ftr" sz="quarter" idx="11"/>
          </p:nvPr>
        </p:nvSpPr>
        <p:spPr/>
        <p:txBody>
          <a:bodyPr/>
          <a:lstStyle>
            <a:lvl1pPr>
              <a:defRPr/>
            </a:lvl1pPr>
          </a:lstStyle>
          <a:p>
            <a:endParaRPr lang="fr-FR" altLang="fr-FR"/>
          </a:p>
        </p:txBody>
      </p:sp>
      <p:sp>
        <p:nvSpPr>
          <p:cNvPr id="4" name="Espace réservé du numéro de diapositive 3">
            <a:extLst>
              <a:ext uri="{FF2B5EF4-FFF2-40B4-BE49-F238E27FC236}">
                <a16:creationId xmlns:a16="http://schemas.microsoft.com/office/drawing/2014/main" id="{5AE5C2B1-4BF7-403B-A317-4BF2CB105255}"/>
              </a:ext>
            </a:extLst>
          </p:cNvPr>
          <p:cNvSpPr>
            <a:spLocks noGrp="1"/>
          </p:cNvSpPr>
          <p:nvPr>
            <p:ph type="sldNum" sz="quarter" idx="12"/>
          </p:nvPr>
        </p:nvSpPr>
        <p:spPr/>
        <p:txBody>
          <a:bodyPr/>
          <a:lstStyle>
            <a:lvl1pPr>
              <a:defRPr/>
            </a:lvl1pPr>
          </a:lstStyle>
          <a:p>
            <a:fld id="{0BD4CC05-6FE0-4909-A769-3767AB7AC010}" type="slidenum">
              <a:rPr lang="fr-FR" altLang="fr-FR"/>
              <a:pPr/>
              <a:t>‹N°›</a:t>
            </a:fld>
            <a:endParaRPr lang="fr-FR" altLang="fr-FR"/>
          </a:p>
        </p:txBody>
      </p:sp>
    </p:spTree>
    <p:extLst>
      <p:ext uri="{BB962C8B-B14F-4D97-AF65-F5344CB8AC3E}">
        <p14:creationId xmlns:p14="http://schemas.microsoft.com/office/powerpoint/2010/main" val="2051252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97FCE6-30A8-4835-8C81-C12A6C7B16A3}"/>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F463C5C-E008-42D6-8801-3305EEBF68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6169FC8-03ED-415B-A9CA-21E8B0D3042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E9C5036-B413-4FD7-9B0C-72AB7FC7D3DF}"/>
              </a:ext>
            </a:extLst>
          </p:cNvPr>
          <p:cNvSpPr>
            <a:spLocks noGrp="1"/>
          </p:cNvSpPr>
          <p:nvPr>
            <p:ph type="dt" sz="half" idx="10"/>
          </p:nvPr>
        </p:nvSpPr>
        <p:spPr/>
        <p:txBody>
          <a:bodyPr/>
          <a:lstStyle>
            <a:lvl1pPr>
              <a:defRPr/>
            </a:lvl1pPr>
          </a:lstStyle>
          <a:p>
            <a:endParaRPr lang="fr-FR" altLang="fr-FR"/>
          </a:p>
        </p:txBody>
      </p:sp>
      <p:sp>
        <p:nvSpPr>
          <p:cNvPr id="6" name="Espace réservé du pied de page 5">
            <a:extLst>
              <a:ext uri="{FF2B5EF4-FFF2-40B4-BE49-F238E27FC236}">
                <a16:creationId xmlns:a16="http://schemas.microsoft.com/office/drawing/2014/main" id="{50CAC74F-5498-482B-85F1-6E4FFF12B5C1}"/>
              </a:ext>
            </a:extLst>
          </p:cNvPr>
          <p:cNvSpPr>
            <a:spLocks noGrp="1"/>
          </p:cNvSpPr>
          <p:nvPr>
            <p:ph type="ftr" sz="quarter" idx="11"/>
          </p:nvPr>
        </p:nvSpPr>
        <p:spPr/>
        <p:txBody>
          <a:bodyPr/>
          <a:lstStyle>
            <a:lvl1pPr>
              <a:defRPr/>
            </a:lvl1pPr>
          </a:lstStyle>
          <a:p>
            <a:endParaRPr lang="fr-FR" altLang="fr-FR"/>
          </a:p>
        </p:txBody>
      </p:sp>
      <p:sp>
        <p:nvSpPr>
          <p:cNvPr id="7" name="Espace réservé du numéro de diapositive 6">
            <a:extLst>
              <a:ext uri="{FF2B5EF4-FFF2-40B4-BE49-F238E27FC236}">
                <a16:creationId xmlns:a16="http://schemas.microsoft.com/office/drawing/2014/main" id="{6F419F66-E2A0-4DE6-80E3-77307C7FB76B}"/>
              </a:ext>
            </a:extLst>
          </p:cNvPr>
          <p:cNvSpPr>
            <a:spLocks noGrp="1"/>
          </p:cNvSpPr>
          <p:nvPr>
            <p:ph type="sldNum" sz="quarter" idx="12"/>
          </p:nvPr>
        </p:nvSpPr>
        <p:spPr/>
        <p:txBody>
          <a:bodyPr/>
          <a:lstStyle>
            <a:lvl1pPr>
              <a:defRPr/>
            </a:lvl1pPr>
          </a:lstStyle>
          <a:p>
            <a:fld id="{6583BE3D-77D6-4D25-B872-DA13410C7729}" type="slidenum">
              <a:rPr lang="fr-FR" altLang="fr-FR"/>
              <a:pPr/>
              <a:t>‹N°›</a:t>
            </a:fld>
            <a:endParaRPr lang="fr-FR" altLang="fr-FR"/>
          </a:p>
        </p:txBody>
      </p:sp>
    </p:spTree>
    <p:extLst>
      <p:ext uri="{BB962C8B-B14F-4D97-AF65-F5344CB8AC3E}">
        <p14:creationId xmlns:p14="http://schemas.microsoft.com/office/powerpoint/2010/main" val="25563171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CF6C1F-A3BD-4D31-97E4-CCA55F02EC4E}"/>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5BE9AC5-C168-4DA3-AFF3-E2687524BB2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0757D1E-C2EC-405D-B9AA-2DCFCE55EE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87A34FA-EF21-45FA-8EE4-B52B5DA61262}"/>
              </a:ext>
            </a:extLst>
          </p:cNvPr>
          <p:cNvSpPr>
            <a:spLocks noGrp="1"/>
          </p:cNvSpPr>
          <p:nvPr>
            <p:ph type="dt" sz="half" idx="10"/>
          </p:nvPr>
        </p:nvSpPr>
        <p:spPr/>
        <p:txBody>
          <a:bodyPr/>
          <a:lstStyle>
            <a:lvl1pPr>
              <a:defRPr/>
            </a:lvl1pPr>
          </a:lstStyle>
          <a:p>
            <a:endParaRPr lang="fr-FR" altLang="fr-FR"/>
          </a:p>
        </p:txBody>
      </p:sp>
      <p:sp>
        <p:nvSpPr>
          <p:cNvPr id="6" name="Espace réservé du pied de page 5">
            <a:extLst>
              <a:ext uri="{FF2B5EF4-FFF2-40B4-BE49-F238E27FC236}">
                <a16:creationId xmlns:a16="http://schemas.microsoft.com/office/drawing/2014/main" id="{ECC946DE-7559-4F55-9684-85A244EFE58F}"/>
              </a:ext>
            </a:extLst>
          </p:cNvPr>
          <p:cNvSpPr>
            <a:spLocks noGrp="1"/>
          </p:cNvSpPr>
          <p:nvPr>
            <p:ph type="ftr" sz="quarter" idx="11"/>
          </p:nvPr>
        </p:nvSpPr>
        <p:spPr/>
        <p:txBody>
          <a:bodyPr/>
          <a:lstStyle>
            <a:lvl1pPr>
              <a:defRPr/>
            </a:lvl1pPr>
          </a:lstStyle>
          <a:p>
            <a:endParaRPr lang="fr-FR" altLang="fr-FR"/>
          </a:p>
        </p:txBody>
      </p:sp>
      <p:sp>
        <p:nvSpPr>
          <p:cNvPr id="7" name="Espace réservé du numéro de diapositive 6">
            <a:extLst>
              <a:ext uri="{FF2B5EF4-FFF2-40B4-BE49-F238E27FC236}">
                <a16:creationId xmlns:a16="http://schemas.microsoft.com/office/drawing/2014/main" id="{A6533468-489C-4D09-98FB-8C2EBF8EC987}"/>
              </a:ext>
            </a:extLst>
          </p:cNvPr>
          <p:cNvSpPr>
            <a:spLocks noGrp="1"/>
          </p:cNvSpPr>
          <p:nvPr>
            <p:ph type="sldNum" sz="quarter" idx="12"/>
          </p:nvPr>
        </p:nvSpPr>
        <p:spPr/>
        <p:txBody>
          <a:bodyPr/>
          <a:lstStyle>
            <a:lvl1pPr>
              <a:defRPr/>
            </a:lvl1pPr>
          </a:lstStyle>
          <a:p>
            <a:fld id="{DD4B9942-2E5C-41DF-BEC8-423D88319293}" type="slidenum">
              <a:rPr lang="fr-FR" altLang="fr-FR"/>
              <a:pPr/>
              <a:t>‹N°›</a:t>
            </a:fld>
            <a:endParaRPr lang="fr-FR" altLang="fr-FR"/>
          </a:p>
        </p:txBody>
      </p:sp>
    </p:spTree>
    <p:extLst>
      <p:ext uri="{BB962C8B-B14F-4D97-AF65-F5344CB8AC3E}">
        <p14:creationId xmlns:p14="http://schemas.microsoft.com/office/powerpoint/2010/main" val="11515810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E1F3A1-FF45-4F97-A780-8A57406E190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865150E-ECA3-49CA-8632-EA7995545C3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68F4B38-7952-4917-851D-F235744CBD07}"/>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4BF31AD2-3612-4B8E-A7E2-AA44FF2829DB}"/>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66B93F99-56F4-422B-8B08-137CA1292DA5}"/>
              </a:ext>
            </a:extLst>
          </p:cNvPr>
          <p:cNvSpPr>
            <a:spLocks noGrp="1"/>
          </p:cNvSpPr>
          <p:nvPr>
            <p:ph type="sldNum" sz="quarter" idx="12"/>
          </p:nvPr>
        </p:nvSpPr>
        <p:spPr/>
        <p:txBody>
          <a:bodyPr/>
          <a:lstStyle>
            <a:lvl1pPr>
              <a:defRPr/>
            </a:lvl1pPr>
          </a:lstStyle>
          <a:p>
            <a:fld id="{4F88AD12-821C-4861-B7D8-7982D7A16021}" type="slidenum">
              <a:rPr lang="fr-FR" altLang="fr-FR"/>
              <a:pPr/>
              <a:t>‹N°›</a:t>
            </a:fld>
            <a:endParaRPr lang="fr-FR" altLang="fr-FR"/>
          </a:p>
        </p:txBody>
      </p:sp>
    </p:spTree>
    <p:extLst>
      <p:ext uri="{BB962C8B-B14F-4D97-AF65-F5344CB8AC3E}">
        <p14:creationId xmlns:p14="http://schemas.microsoft.com/office/powerpoint/2010/main" val="24154417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9C684A2-FF2B-471B-A1FE-40280105658E}"/>
              </a:ext>
            </a:extLst>
          </p:cNvPr>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8E7F323-DFEA-4D6F-9BCA-64114F9B81C3}"/>
              </a:ext>
            </a:extLst>
          </p:cNvPr>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64B490-7D97-4316-8B19-EC3A666E3494}"/>
              </a:ext>
            </a:extLst>
          </p:cNvPr>
          <p:cNvSpPr>
            <a:spLocks noGrp="1"/>
          </p:cNvSpPr>
          <p:nvPr>
            <p:ph type="dt" sz="half" idx="10"/>
          </p:nvPr>
        </p:nvSpPr>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582A66F8-D0D8-4DC1-BE2D-04EE4E7007E2}"/>
              </a:ext>
            </a:extLst>
          </p:cNvPr>
          <p:cNvSpPr>
            <a:spLocks noGrp="1"/>
          </p:cNvSpPr>
          <p:nvPr>
            <p:ph type="ftr" sz="quarter" idx="11"/>
          </p:nvPr>
        </p:nvSpPr>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36022972-BD3B-43D4-A71A-5E7EEA4B7426}"/>
              </a:ext>
            </a:extLst>
          </p:cNvPr>
          <p:cNvSpPr>
            <a:spLocks noGrp="1"/>
          </p:cNvSpPr>
          <p:nvPr>
            <p:ph type="sldNum" sz="quarter" idx="12"/>
          </p:nvPr>
        </p:nvSpPr>
        <p:spPr/>
        <p:txBody>
          <a:bodyPr/>
          <a:lstStyle>
            <a:lvl1pPr>
              <a:defRPr/>
            </a:lvl1pPr>
          </a:lstStyle>
          <a:p>
            <a:fld id="{5626BA43-C097-44D4-B3C1-3A5BFDD2EBCE}" type="slidenum">
              <a:rPr lang="fr-FR" altLang="fr-FR"/>
              <a:pPr/>
              <a:t>‹N°›</a:t>
            </a:fld>
            <a:endParaRPr lang="fr-FR" altLang="fr-FR"/>
          </a:p>
        </p:txBody>
      </p:sp>
    </p:spTree>
    <p:extLst>
      <p:ext uri="{BB962C8B-B14F-4D97-AF65-F5344CB8AC3E}">
        <p14:creationId xmlns:p14="http://schemas.microsoft.com/office/powerpoint/2010/main" val="794639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CB8A6C-28F7-4E9F-BB52-477FC41B46F5}" type="datetimeFigureOut">
              <a:rPr lang="fr-FR" smtClean="0"/>
              <a:pPr/>
              <a:t>11/12/2020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E06CD1-2320-43C8-A6BB-15328F15CB1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B8A6C-28F7-4E9F-BB52-477FC41B46F5}" type="datetimeFigureOut">
              <a:rPr lang="fr-FR" smtClean="0"/>
              <a:pPr/>
              <a:t>11/12/2020</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06CD1-2320-43C8-A6BB-15328F15CB1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E0136AB5-BE8B-4E69-9B02-038247DF672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a:extLst>
              <a:ext uri="{FF2B5EF4-FFF2-40B4-BE49-F238E27FC236}">
                <a16:creationId xmlns:a16="http://schemas.microsoft.com/office/drawing/2014/main" id="{4CD4B93C-EE4D-4200-8F28-789FF8B787E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4617867D-134C-42F1-B530-FE8C7B04B10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F73BF17-ED06-4BD7-9DC8-7DE6315CF8F5}" type="datetimeFigureOut">
              <a:rPr lang="fr-FR"/>
              <a:pPr>
                <a:defRPr/>
              </a:pPr>
              <a:t>11/12/2020</a:t>
            </a:fld>
            <a:endParaRPr lang="fr-FR"/>
          </a:p>
        </p:txBody>
      </p:sp>
      <p:sp>
        <p:nvSpPr>
          <p:cNvPr id="5" name="Espace réservé du pied de page 4">
            <a:extLst>
              <a:ext uri="{FF2B5EF4-FFF2-40B4-BE49-F238E27FC236}">
                <a16:creationId xmlns:a16="http://schemas.microsoft.com/office/drawing/2014/main" id="{4C279DEE-A786-430E-AA81-76341CFCD02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DFFEFC44-8130-4DB4-B9AF-08FB42399D0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D3E8EAFC-C414-458D-8B83-586D09909D48}" type="slidenum">
              <a:rPr lang="fr-FR" altLang="fr-FR"/>
              <a:pPr/>
              <a:t>‹N°›</a:t>
            </a:fld>
            <a:endParaRPr lang="fr-FR" altLang="fr-FR"/>
          </a:p>
        </p:txBody>
      </p:sp>
    </p:spTree>
    <p:extLst>
      <p:ext uri="{BB962C8B-B14F-4D97-AF65-F5344CB8AC3E}">
        <p14:creationId xmlns:p14="http://schemas.microsoft.com/office/powerpoint/2010/main" val="224793401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4B2E6BA-0F18-4C5F-B76D-46FFA630099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a:extLst>
              <a:ext uri="{FF2B5EF4-FFF2-40B4-BE49-F238E27FC236}">
                <a16:creationId xmlns:a16="http://schemas.microsoft.com/office/drawing/2014/main" id="{C596A3C9-8816-4A75-8095-756BDDEE6CA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41532CF3-2E63-4AB2-9119-8EAE80C68577}"/>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fr-FR" altLang="fr-FR"/>
          </a:p>
        </p:txBody>
      </p:sp>
      <p:sp>
        <p:nvSpPr>
          <p:cNvPr id="1029" name="Rectangle 5">
            <a:extLst>
              <a:ext uri="{FF2B5EF4-FFF2-40B4-BE49-F238E27FC236}">
                <a16:creationId xmlns:a16="http://schemas.microsoft.com/office/drawing/2014/main" id="{0CD5275F-E376-443F-8C2C-D2F4DDF6CF3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fr-FR" altLang="fr-FR"/>
          </a:p>
        </p:txBody>
      </p:sp>
      <p:sp>
        <p:nvSpPr>
          <p:cNvPr id="1030" name="Rectangle 6">
            <a:extLst>
              <a:ext uri="{FF2B5EF4-FFF2-40B4-BE49-F238E27FC236}">
                <a16:creationId xmlns:a16="http://schemas.microsoft.com/office/drawing/2014/main" id="{832E57DE-B200-4329-8A2A-E8A478D31E8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15593D4-93E4-46C5-90C4-7CBBD417138F}" type="slidenum">
              <a:rPr lang="fr-FR" altLang="fr-FR"/>
              <a:pPr/>
              <a:t>‹N°›</a:t>
            </a:fld>
            <a:endParaRPr lang="fr-FR" altLang="fr-FR"/>
          </a:p>
        </p:txBody>
      </p:sp>
    </p:spTree>
    <p:extLst>
      <p:ext uri="{BB962C8B-B14F-4D97-AF65-F5344CB8AC3E}">
        <p14:creationId xmlns:p14="http://schemas.microsoft.com/office/powerpoint/2010/main" val="94648178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86D099F-F1F5-4893-8D2B-262ABB97CC66}"/>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a:extLst>
              <a:ext uri="{FF2B5EF4-FFF2-40B4-BE49-F238E27FC236}">
                <a16:creationId xmlns:a16="http://schemas.microsoft.com/office/drawing/2014/main" id="{684F5F91-13A2-43EF-AD7F-CBD5AD1BF8B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6BE1A232-1A48-437D-AE53-26A8FAC2D3E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fr-FR" altLang="fr-FR"/>
          </a:p>
        </p:txBody>
      </p:sp>
      <p:sp>
        <p:nvSpPr>
          <p:cNvPr id="1029" name="Rectangle 5">
            <a:extLst>
              <a:ext uri="{FF2B5EF4-FFF2-40B4-BE49-F238E27FC236}">
                <a16:creationId xmlns:a16="http://schemas.microsoft.com/office/drawing/2014/main" id="{726E29F8-A3B5-4FE3-9FC0-D430AEBF62B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fr-FR" altLang="fr-FR"/>
          </a:p>
        </p:txBody>
      </p:sp>
      <p:sp>
        <p:nvSpPr>
          <p:cNvPr id="1030" name="Rectangle 6">
            <a:extLst>
              <a:ext uri="{FF2B5EF4-FFF2-40B4-BE49-F238E27FC236}">
                <a16:creationId xmlns:a16="http://schemas.microsoft.com/office/drawing/2014/main" id="{F0A4F8B9-0556-473C-970D-33F995540B5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8ED202B-FD59-49D4-A09E-AD37B1707BBD}" type="slidenum">
              <a:rPr lang="fr-FR" altLang="fr-FR"/>
              <a:pPr/>
              <a:t>‹N°›</a:t>
            </a:fld>
            <a:endParaRPr lang="fr-FR" altLang="fr-FR"/>
          </a:p>
        </p:txBody>
      </p:sp>
    </p:spTree>
    <p:extLst>
      <p:ext uri="{BB962C8B-B14F-4D97-AF65-F5344CB8AC3E}">
        <p14:creationId xmlns:p14="http://schemas.microsoft.com/office/powerpoint/2010/main" val="348238575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20688"/>
            <a:ext cx="3960440" cy="5832647"/>
          </a:xfrm>
        </p:spPr>
        <p:txBody>
          <a:bodyPr>
            <a:normAutofit/>
          </a:bodyPr>
          <a:lstStyle/>
          <a:p>
            <a:r>
              <a:rPr lang="fr-FR" dirty="0">
                <a:solidFill>
                  <a:srgbClr val="FFFF00"/>
                </a:solidFill>
                <a:latin typeface="Arial Black" pitchFamily="34" charset="0"/>
              </a:rPr>
              <a:t>Vivre la pénitence et accueillir la Miséricorde du Seigneur</a:t>
            </a:r>
            <a:br>
              <a:rPr lang="fr-FR" dirty="0">
                <a:solidFill>
                  <a:srgbClr val="FFFF00"/>
                </a:solidFill>
                <a:latin typeface="Arial Black" pitchFamily="34" charset="0"/>
              </a:rPr>
            </a:br>
            <a:br>
              <a:rPr lang="fr-FR" dirty="0">
                <a:solidFill>
                  <a:srgbClr val="FFFF00"/>
                </a:solidFill>
                <a:latin typeface="Arial Black" pitchFamily="34" charset="0"/>
              </a:rPr>
            </a:br>
            <a:r>
              <a:rPr lang="fr-FR" dirty="0">
                <a:solidFill>
                  <a:srgbClr val="FFFF00"/>
                </a:solidFill>
                <a:latin typeface="Arial Black" pitchFamily="34" charset="0"/>
              </a:rPr>
              <a:t>Avent 2020</a:t>
            </a:r>
          </a:p>
        </p:txBody>
      </p:sp>
      <p:pic>
        <p:nvPicPr>
          <p:cNvPr id="1026" name="Picture 2" descr="C:\Users\Nicolas\Desktop\Documents\Mes images\000 Mes images juin 2016\Photos religieuses\sacrements\Réconciliation\rembrantprodigue.jpg"/>
          <p:cNvPicPr>
            <a:picLocks noChangeAspect="1" noChangeArrowheads="1"/>
          </p:cNvPicPr>
          <p:nvPr/>
        </p:nvPicPr>
        <p:blipFill>
          <a:blip r:embed="rId2" cstate="print"/>
          <a:srcRect/>
          <a:stretch>
            <a:fillRect/>
          </a:stretch>
        </p:blipFill>
        <p:spPr bwMode="auto">
          <a:xfrm>
            <a:off x="4499992" y="980728"/>
            <a:ext cx="4308736" cy="511256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6915" y="-639704"/>
            <a:ext cx="11270426" cy="8563849"/>
          </a:xfrm>
        </p:spPr>
        <p:txBody>
          <a:bodyPr>
            <a:noAutofit/>
          </a:bodyPr>
          <a:lstStyle/>
          <a:p>
            <a:endParaRPr lang="fr-FR" sz="1600" b="1" dirty="0">
              <a:solidFill>
                <a:schemeClr val="bg1"/>
              </a:solidFill>
            </a:endParaRPr>
          </a:p>
        </p:txBody>
      </p:sp>
      <p:pic>
        <p:nvPicPr>
          <p:cNvPr id="1026" name="Picture 2" descr="Livre du prophète Isaïe ">
            <a:extLst>
              <a:ext uri="{FF2B5EF4-FFF2-40B4-BE49-F238E27FC236}">
                <a16:creationId xmlns:a16="http://schemas.microsoft.com/office/drawing/2014/main" id="{40A35126-7EEA-4D2F-87A8-A312FCF9FE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546159"/>
            <a:ext cx="7344817" cy="57656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E9176B5-C66D-4FAC-AF41-3FE8C5293C71}"/>
              </a:ext>
            </a:extLst>
          </p:cNvPr>
          <p:cNvSpPr>
            <a:spLocks noGrp="1" noChangeArrowheads="1"/>
          </p:cNvSpPr>
          <p:nvPr>
            <p:ph type="ctrTitle"/>
          </p:nvPr>
        </p:nvSpPr>
        <p:spPr>
          <a:xfrm>
            <a:off x="0" y="188913"/>
            <a:ext cx="9144000" cy="6264275"/>
          </a:xfrm>
        </p:spPr>
        <p:txBody>
          <a:bodyPr anchor="ctr"/>
          <a:lstStyle/>
          <a:p>
            <a:r>
              <a:rPr lang="fr-FR" altLang="fr-FR" sz="4000" b="1"/>
              <a:t>1 - Aube nouvelle, dans notre nuit,</a:t>
            </a:r>
            <a:br>
              <a:rPr lang="fr-FR" altLang="fr-FR" sz="4000" b="1"/>
            </a:br>
            <a:r>
              <a:rPr lang="fr-FR" altLang="fr-FR" sz="4000" b="1"/>
              <a:t>Pour sauver son peuple </a:t>
            </a:r>
            <a:br>
              <a:rPr lang="fr-FR" altLang="fr-FR" sz="4000" b="1"/>
            </a:br>
            <a:r>
              <a:rPr lang="fr-FR" altLang="fr-FR" sz="4000" b="1"/>
              <a:t>Dieu va venir.</a:t>
            </a:r>
            <a:br>
              <a:rPr lang="fr-FR" altLang="fr-FR" sz="4000" b="1"/>
            </a:br>
            <a:r>
              <a:rPr lang="fr-FR" altLang="fr-FR" sz="4000" b="1"/>
              <a:t>Joie pour les pauvres, </a:t>
            </a:r>
            <a:br>
              <a:rPr lang="fr-FR" altLang="fr-FR" sz="4000" b="1"/>
            </a:br>
            <a:r>
              <a:rPr lang="fr-FR" altLang="fr-FR" sz="4000" b="1"/>
              <a:t>fête aujourd´hui !</a:t>
            </a:r>
            <a:br>
              <a:rPr lang="fr-FR" altLang="fr-FR" sz="4000" b="1"/>
            </a:br>
            <a:r>
              <a:rPr lang="fr-FR" altLang="fr-FR" sz="4000" b="1"/>
              <a:t>Il faut préparer la route au Seigneur.</a:t>
            </a:r>
            <a:br>
              <a:rPr lang="fr-FR" altLang="fr-FR" sz="4000" b="1"/>
            </a:br>
            <a:r>
              <a:rPr lang="fr-FR" altLang="fr-FR" sz="4000" b="1"/>
              <a:t>Il faut préparer la route au Seigneur.</a:t>
            </a:r>
            <a:br>
              <a:rPr lang="fr-FR" altLang="fr-FR" sz="4000" b="1"/>
            </a:br>
            <a:br>
              <a:rPr lang="fr-FR" altLang="fr-FR" sz="4000" b="1"/>
            </a:br>
            <a:br>
              <a:rPr lang="fr-FR" altLang="fr-FR" sz="4000" b="1"/>
            </a:br>
            <a:endParaRPr lang="fr-FR" altLang="fr-FR" sz="40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2000">
              <a:srgbClr val="FF0000"/>
            </a:gs>
            <a:gs pos="78000">
              <a:srgbClr val="FFFF00"/>
            </a:gs>
            <a:gs pos="95000">
              <a:srgbClr val="002060"/>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EC872-1709-4F64-BC7B-37946557C8F7}"/>
              </a:ext>
            </a:extLst>
          </p:cNvPr>
          <p:cNvSpPr>
            <a:spLocks noGrp="1"/>
          </p:cNvSpPr>
          <p:nvPr>
            <p:ph type="title"/>
          </p:nvPr>
        </p:nvSpPr>
        <p:spPr>
          <a:xfrm>
            <a:off x="457200" y="2286000"/>
            <a:ext cx="8229600" cy="1143000"/>
          </a:xfrm>
        </p:spPr>
        <p:txBody>
          <a:bodyPr>
            <a:normAutofit/>
          </a:bodyPr>
          <a:lstStyle/>
          <a:p>
            <a:r>
              <a:rPr lang="fr-FR" sz="5400" b="1" dirty="0"/>
              <a:t>Mon péché envers Dieu</a:t>
            </a:r>
          </a:p>
        </p:txBody>
      </p:sp>
    </p:spTree>
    <p:extLst>
      <p:ext uri="{BB962C8B-B14F-4D97-AF65-F5344CB8AC3E}">
        <p14:creationId xmlns:p14="http://schemas.microsoft.com/office/powerpoint/2010/main" val="288812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D37674C4-1FDE-4276-ABE5-4F4075B069F2}"/>
              </a:ext>
            </a:extLst>
          </p:cNvPr>
          <p:cNvSpPr>
            <a:spLocks noGrp="1" noChangeArrowheads="1"/>
          </p:cNvSpPr>
          <p:nvPr>
            <p:ph type="body" idx="1"/>
          </p:nvPr>
        </p:nvSpPr>
        <p:spPr>
          <a:xfrm>
            <a:off x="0" y="620713"/>
            <a:ext cx="9144000" cy="5545137"/>
          </a:xfrm>
        </p:spPr>
        <p:txBody>
          <a:bodyPr/>
          <a:lstStyle/>
          <a:p>
            <a:pPr algn="ctr">
              <a:buFontTx/>
              <a:buNone/>
            </a:pPr>
            <a:r>
              <a:rPr lang="fr-FR" altLang="fr-FR" sz="3600" b="1"/>
              <a:t>2 - Bonne Nouvelle, cris et chansons,</a:t>
            </a:r>
            <a:br>
              <a:rPr lang="fr-FR" altLang="fr-FR" sz="3600" b="1"/>
            </a:br>
            <a:r>
              <a:rPr lang="fr-FR" altLang="fr-FR" sz="3600" b="1"/>
              <a:t>Pour sauver son peuple, </a:t>
            </a:r>
          </a:p>
          <a:p>
            <a:pPr algn="ctr">
              <a:buFontTx/>
              <a:buNone/>
            </a:pPr>
            <a:r>
              <a:rPr lang="fr-FR" altLang="fr-FR" sz="3600" b="1"/>
              <a:t>Dieu va venir.</a:t>
            </a:r>
            <a:br>
              <a:rPr lang="fr-FR" altLang="fr-FR" sz="3600" b="1"/>
            </a:br>
            <a:r>
              <a:rPr lang="fr-FR" altLang="fr-FR" sz="3600" b="1"/>
              <a:t>Voix qui s´élève dans nos déserts.</a:t>
            </a:r>
            <a:br>
              <a:rPr lang="fr-FR" altLang="fr-FR" sz="3600" b="1"/>
            </a:br>
            <a:r>
              <a:rPr lang="fr-FR" altLang="fr-FR" sz="3600" b="1"/>
              <a:t>Il faut préparer la route au Seigneur.</a:t>
            </a:r>
            <a:br>
              <a:rPr lang="fr-FR" altLang="fr-FR" sz="3600" b="1"/>
            </a:br>
            <a:r>
              <a:rPr lang="fr-FR" altLang="fr-FR" sz="3600" b="1"/>
              <a:t>Il faut préparer la route au Seigneur.</a:t>
            </a:r>
            <a:br>
              <a:rPr lang="fr-FR" altLang="fr-FR" sz="3600" b="1"/>
            </a:br>
            <a:endParaRPr lang="fr-FR" altLang="fr-FR" sz="36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2000">
              <a:srgbClr val="FF0000"/>
            </a:gs>
            <a:gs pos="78000">
              <a:srgbClr val="FFFF00"/>
            </a:gs>
            <a:gs pos="95000">
              <a:srgbClr val="002060"/>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EC872-1709-4F64-BC7B-37946557C8F7}"/>
              </a:ext>
            </a:extLst>
          </p:cNvPr>
          <p:cNvSpPr>
            <a:spLocks noGrp="1"/>
          </p:cNvSpPr>
          <p:nvPr>
            <p:ph type="title"/>
          </p:nvPr>
        </p:nvSpPr>
        <p:spPr>
          <a:xfrm>
            <a:off x="457200" y="2286000"/>
            <a:ext cx="8229600" cy="1143000"/>
          </a:xfrm>
        </p:spPr>
        <p:txBody>
          <a:bodyPr>
            <a:normAutofit fontScale="90000"/>
          </a:bodyPr>
          <a:lstStyle/>
          <a:p>
            <a:r>
              <a:rPr lang="fr-FR" sz="5400" b="1" dirty="0"/>
              <a:t>Mon péché envers moi-même</a:t>
            </a:r>
          </a:p>
        </p:txBody>
      </p:sp>
    </p:spTree>
    <p:extLst>
      <p:ext uri="{BB962C8B-B14F-4D97-AF65-F5344CB8AC3E}">
        <p14:creationId xmlns:p14="http://schemas.microsoft.com/office/powerpoint/2010/main" val="2963348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CBC607B3-7189-4E5A-94DE-A2A8EE4D4774}"/>
              </a:ext>
            </a:extLst>
          </p:cNvPr>
          <p:cNvSpPr>
            <a:spLocks noGrp="1" noChangeArrowheads="1"/>
          </p:cNvSpPr>
          <p:nvPr>
            <p:ph type="body" idx="1"/>
          </p:nvPr>
        </p:nvSpPr>
        <p:spPr>
          <a:xfrm>
            <a:off x="0" y="692150"/>
            <a:ext cx="9144000" cy="5434013"/>
          </a:xfrm>
        </p:spPr>
        <p:txBody>
          <a:bodyPr/>
          <a:lstStyle/>
          <a:p>
            <a:pPr algn="ctr">
              <a:lnSpc>
                <a:spcPct val="90000"/>
              </a:lnSpc>
              <a:buFontTx/>
              <a:buNone/>
            </a:pPr>
            <a:r>
              <a:rPr lang="fr-FR" altLang="fr-FR" b="1"/>
              <a:t>3 </a:t>
            </a:r>
            <a:r>
              <a:rPr lang="fr-FR" altLang="fr-FR" sz="4000" b="1"/>
              <a:t>- Terre nouvelle, monde nouveau,</a:t>
            </a:r>
            <a:br>
              <a:rPr lang="fr-FR" altLang="fr-FR" sz="4000" b="1"/>
            </a:br>
            <a:r>
              <a:rPr lang="fr-FR" altLang="fr-FR" sz="4000" b="1"/>
              <a:t>Pour sauver son peuple, </a:t>
            </a:r>
          </a:p>
          <a:p>
            <a:pPr algn="ctr">
              <a:lnSpc>
                <a:spcPct val="90000"/>
              </a:lnSpc>
              <a:buFontTx/>
              <a:buNone/>
            </a:pPr>
            <a:r>
              <a:rPr lang="fr-FR" altLang="fr-FR" sz="4000" b="1"/>
              <a:t>Dieu va venir.</a:t>
            </a:r>
            <a:br>
              <a:rPr lang="fr-FR" altLang="fr-FR" sz="4000" b="1"/>
            </a:br>
            <a:r>
              <a:rPr lang="fr-FR" altLang="fr-FR" sz="4000" b="1"/>
              <a:t>Paix sur la terre, ciel parmi nous.</a:t>
            </a:r>
            <a:br>
              <a:rPr lang="fr-FR" altLang="fr-FR" sz="4000" b="1"/>
            </a:br>
            <a:r>
              <a:rPr lang="fr-FR" altLang="fr-FR" sz="4000" b="1"/>
              <a:t>Il faut préparer la route au Seigneur.</a:t>
            </a:r>
            <a:br>
              <a:rPr lang="fr-FR" altLang="fr-FR" sz="4000" b="1"/>
            </a:br>
            <a:r>
              <a:rPr lang="fr-FR" altLang="fr-FR" sz="4000" b="1"/>
              <a:t>Il faut préparer la route au Seigneur.</a:t>
            </a:r>
            <a:br>
              <a:rPr lang="fr-FR" altLang="fr-FR" sz="4000" b="1"/>
            </a:br>
            <a:endParaRPr lang="fr-FR" altLang="fr-FR" sz="40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2000">
              <a:srgbClr val="C00000"/>
            </a:gs>
            <a:gs pos="78000">
              <a:srgbClr val="FFFF00"/>
            </a:gs>
            <a:gs pos="95000">
              <a:srgbClr val="002060"/>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EC872-1709-4F64-BC7B-37946557C8F7}"/>
              </a:ext>
            </a:extLst>
          </p:cNvPr>
          <p:cNvSpPr>
            <a:spLocks noGrp="1"/>
          </p:cNvSpPr>
          <p:nvPr>
            <p:ph type="title"/>
          </p:nvPr>
        </p:nvSpPr>
        <p:spPr>
          <a:xfrm>
            <a:off x="0" y="2286000"/>
            <a:ext cx="9036496" cy="1431032"/>
          </a:xfrm>
        </p:spPr>
        <p:txBody>
          <a:bodyPr>
            <a:normAutofit/>
          </a:bodyPr>
          <a:lstStyle/>
          <a:p>
            <a:r>
              <a:rPr lang="fr-FR" sz="5400" b="1" dirty="0"/>
              <a:t>Mon péché envers les autres</a:t>
            </a:r>
          </a:p>
        </p:txBody>
      </p:sp>
    </p:spTree>
    <p:extLst>
      <p:ext uri="{BB962C8B-B14F-4D97-AF65-F5344CB8AC3E}">
        <p14:creationId xmlns:p14="http://schemas.microsoft.com/office/powerpoint/2010/main" val="4276938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rot="21122572">
            <a:off x="2440332" y="1354041"/>
            <a:ext cx="3357708" cy="646331"/>
          </a:xfrm>
          <a:prstGeom prst="rect">
            <a:avLst/>
          </a:prstGeom>
          <a:noFill/>
        </p:spPr>
        <p:txBody>
          <a:bodyPr wrap="square" lIns="91440" tIns="45720" rIns="91440" bIns="45720">
            <a:spAutoFit/>
          </a:bodyPr>
          <a:lstStyle/>
          <a:p>
            <a:pPr algn="ctr"/>
            <a:r>
              <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SUPERFICIALITE</a:t>
            </a:r>
          </a:p>
        </p:txBody>
      </p:sp>
      <p:sp>
        <p:nvSpPr>
          <p:cNvPr id="4" name="Rectangle 3"/>
          <p:cNvSpPr/>
          <p:nvPr/>
        </p:nvSpPr>
        <p:spPr>
          <a:xfrm rot="20266785">
            <a:off x="262777" y="797433"/>
            <a:ext cx="4398665" cy="923330"/>
          </a:xfrm>
          <a:prstGeom prst="rect">
            <a:avLst/>
          </a:prstGeom>
          <a:noFill/>
        </p:spPr>
        <p:txBody>
          <a:bodyPr wrap="square" lIns="91440" tIns="45720" rIns="91440" bIns="45720">
            <a:spAutoFit/>
          </a:bodyPr>
          <a:lstStyle/>
          <a:p>
            <a:pPr algn="ctr"/>
            <a:r>
              <a:rPr lang="en-US" sz="5400" b="1" dirty="0">
                <a:ln w="19050">
                  <a:solidFill>
                    <a:schemeClr val="tx2">
                      <a:tint val="1000"/>
                    </a:schemeClr>
                  </a:solidFill>
                  <a:prstDash val="solid"/>
                </a:ln>
                <a:solidFill>
                  <a:schemeClr val="tx1">
                    <a:lumMod val="95000"/>
                    <a:lumOff val="5000"/>
                  </a:schemeClr>
                </a:solidFill>
                <a:effectLst>
                  <a:outerShdw blurRad="50000" dist="50800" dir="7500000" algn="tl">
                    <a:srgbClr val="000000">
                      <a:shade val="5000"/>
                      <a:alpha val="35000"/>
                    </a:srgbClr>
                  </a:outerShdw>
                </a:effectLst>
              </a:rPr>
              <a:t>INGRATITUDE</a:t>
            </a:r>
          </a:p>
        </p:txBody>
      </p:sp>
      <p:sp>
        <p:nvSpPr>
          <p:cNvPr id="5" name="Rectangle 4"/>
          <p:cNvSpPr/>
          <p:nvPr/>
        </p:nvSpPr>
        <p:spPr>
          <a:xfrm rot="812275">
            <a:off x="4222156" y="747176"/>
            <a:ext cx="4881590" cy="923330"/>
          </a:xfrm>
          <a:prstGeom prst="rect">
            <a:avLst/>
          </a:prstGeom>
          <a:noFill/>
        </p:spPr>
        <p:txBody>
          <a:bodyPr wrap="square" lIns="91440" tIns="45720" rIns="91440" bIns="45720">
            <a:spAutoFit/>
          </a:bodyPr>
          <a:lstStyle/>
          <a:p>
            <a:pPr algn="ctr"/>
            <a:r>
              <a:rPr lang="en-US" sz="5400" b="1" dirty="0">
                <a:ln w="10541" cmpd="sng">
                  <a:solidFill>
                    <a:srgbClr val="7D7D7D">
                      <a:tint val="100000"/>
                      <a:shade val="100000"/>
                      <a:satMod val="110000"/>
                    </a:srgbClr>
                  </a:solidFill>
                  <a:prstDash val="solid"/>
                </a:ln>
                <a:solidFill>
                  <a:srgbClr val="0070C0"/>
                </a:solidFill>
              </a:rPr>
              <a:t>MATERIALISME</a:t>
            </a:r>
            <a:endParaRPr lang="en-US" sz="5400" b="1" cap="none" spc="0" dirty="0">
              <a:ln w="10541" cmpd="sng">
                <a:solidFill>
                  <a:srgbClr val="7D7D7D">
                    <a:tint val="100000"/>
                    <a:shade val="100000"/>
                    <a:satMod val="110000"/>
                  </a:srgbClr>
                </a:solidFill>
                <a:prstDash val="solid"/>
              </a:ln>
              <a:solidFill>
                <a:srgbClr val="0070C0"/>
              </a:solidFill>
              <a:effectLst/>
            </a:endParaRPr>
          </a:p>
        </p:txBody>
      </p:sp>
      <p:sp>
        <p:nvSpPr>
          <p:cNvPr id="6" name="Rectangle 5"/>
          <p:cNvSpPr/>
          <p:nvPr/>
        </p:nvSpPr>
        <p:spPr>
          <a:xfrm rot="20266785">
            <a:off x="11259" y="2498242"/>
            <a:ext cx="4398665" cy="92333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INFIDELITES</a:t>
            </a:r>
          </a:p>
        </p:txBody>
      </p:sp>
      <p:sp>
        <p:nvSpPr>
          <p:cNvPr id="7" name="Rectangle 6"/>
          <p:cNvSpPr/>
          <p:nvPr/>
        </p:nvSpPr>
        <p:spPr>
          <a:xfrm>
            <a:off x="2051720" y="3212976"/>
            <a:ext cx="4398665" cy="919639"/>
          </a:xfrm>
          <a:prstGeom prst="rect">
            <a:avLst/>
          </a:prstGeom>
          <a:noFill/>
        </p:spPr>
        <p:txBody>
          <a:bodyPr wrap="square" lIns="91440" tIns="45720" rIns="91440" bIns="45720">
            <a:spAutoFit/>
          </a:bodyPr>
          <a:lstStyle/>
          <a:p>
            <a:pPr algn="ctr"/>
            <a:r>
              <a:rPr lang="en-US"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MENSONGES</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8" name="Rectangle 7"/>
          <p:cNvSpPr/>
          <p:nvPr/>
        </p:nvSpPr>
        <p:spPr>
          <a:xfrm rot="2015334">
            <a:off x="4688746" y="2488315"/>
            <a:ext cx="3385930" cy="923330"/>
          </a:xfrm>
          <a:prstGeom prst="rect">
            <a:avLst/>
          </a:prstGeom>
          <a:noFill/>
        </p:spPr>
        <p:txBody>
          <a:bodyPr wrap="square" lIns="91440" tIns="45720" rIns="91440" bIns="45720">
            <a:spAutoFit/>
          </a:bodyPr>
          <a:lstStyle/>
          <a:p>
            <a:pPr algn="ct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EGOISME</a:t>
            </a:r>
          </a:p>
        </p:txBody>
      </p:sp>
      <p:sp>
        <p:nvSpPr>
          <p:cNvPr id="9" name="Rectangle 8"/>
          <p:cNvSpPr/>
          <p:nvPr/>
        </p:nvSpPr>
        <p:spPr>
          <a:xfrm>
            <a:off x="2915816" y="4077072"/>
            <a:ext cx="294106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ORGUEIL</a:t>
            </a:r>
          </a:p>
        </p:txBody>
      </p:sp>
      <p:sp>
        <p:nvSpPr>
          <p:cNvPr id="10" name="Rectangle 9"/>
          <p:cNvSpPr/>
          <p:nvPr/>
        </p:nvSpPr>
        <p:spPr>
          <a:xfrm rot="18657978">
            <a:off x="29872" y="5098118"/>
            <a:ext cx="2974278" cy="769441"/>
          </a:xfrm>
          <a:prstGeom prst="rect">
            <a:avLst/>
          </a:prstGeom>
          <a:noFill/>
        </p:spPr>
        <p:txBody>
          <a:bodyPr wrap="square" lIns="91440" tIns="45720" rIns="91440" bIns="45720">
            <a:spAutoFit/>
          </a:bodyPr>
          <a:lstStyle/>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IMPURETE</a:t>
            </a:r>
          </a:p>
        </p:txBody>
      </p:sp>
      <p:sp>
        <p:nvSpPr>
          <p:cNvPr id="11" name="Rectangle 10"/>
          <p:cNvSpPr/>
          <p:nvPr/>
        </p:nvSpPr>
        <p:spPr>
          <a:xfrm rot="951042">
            <a:off x="4588210" y="5230468"/>
            <a:ext cx="3790205" cy="646331"/>
          </a:xfrm>
          <a:prstGeom prst="rect">
            <a:avLst/>
          </a:prstGeom>
          <a:noFill/>
        </p:spPr>
        <p:txBody>
          <a:bodyPr wrap="square" lIns="91440" tIns="45720" rIns="91440" bIns="45720">
            <a:spAutoFit/>
          </a:bodyPr>
          <a:lstStyle/>
          <a:p>
            <a:pPr algn="ctr"/>
            <a:r>
              <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ENFERMEMENT</a:t>
            </a:r>
          </a:p>
        </p:txBody>
      </p:sp>
      <p:sp>
        <p:nvSpPr>
          <p:cNvPr id="12" name="Rectangle 11"/>
          <p:cNvSpPr/>
          <p:nvPr/>
        </p:nvSpPr>
        <p:spPr>
          <a:xfrm rot="4401805">
            <a:off x="5715962" y="3427899"/>
            <a:ext cx="4641910" cy="584775"/>
          </a:xfrm>
          <a:prstGeom prst="rect">
            <a:avLst/>
          </a:prstGeom>
          <a:noFill/>
        </p:spPr>
        <p:txBody>
          <a:bodyPr wrap="square" lIns="91440" tIns="45720" rIns="91440" bIns="45720">
            <a:spAutoFit/>
          </a:bodyPr>
          <a:lstStyle/>
          <a:p>
            <a:pPr algn="ctr"/>
            <a:r>
              <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TIEDEUR SPIRITUELLE</a:t>
            </a:r>
          </a:p>
        </p:txBody>
      </p:sp>
      <p:sp>
        <p:nvSpPr>
          <p:cNvPr id="13" name="Rectangle 12"/>
          <p:cNvSpPr/>
          <p:nvPr/>
        </p:nvSpPr>
        <p:spPr>
          <a:xfrm rot="659590">
            <a:off x="2400775" y="5357420"/>
            <a:ext cx="2944103" cy="92333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PEURS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00000">
              <a:schemeClr val="bg2"/>
            </a:gs>
            <a:gs pos="0">
              <a:srgbClr val="FFFF00"/>
            </a:gs>
          </a:gsLst>
          <a:lin ang="5400000" scaled="0"/>
        </a:gradFill>
        <a:effectLst/>
      </p:bgPr>
    </p:bg>
    <p:spTree>
      <p:nvGrpSpPr>
        <p:cNvPr id="1" name=""/>
        <p:cNvGrpSpPr/>
        <p:nvPr/>
      </p:nvGrpSpPr>
      <p:grpSpPr>
        <a:xfrm>
          <a:off x="0" y="0"/>
          <a:ext cx="0" cy="0"/>
          <a:chOff x="0" y="0"/>
          <a:chExt cx="0" cy="0"/>
        </a:xfrm>
      </p:grpSpPr>
      <p:sp>
        <p:nvSpPr>
          <p:cNvPr id="5122" name="Titre 1">
            <a:extLst>
              <a:ext uri="{FF2B5EF4-FFF2-40B4-BE49-F238E27FC236}">
                <a16:creationId xmlns:a16="http://schemas.microsoft.com/office/drawing/2014/main" id="{4F60B678-5E42-4A40-BEFA-9D9D25F81CC4}"/>
              </a:ext>
            </a:extLst>
          </p:cNvPr>
          <p:cNvSpPr>
            <a:spLocks noGrp="1"/>
          </p:cNvSpPr>
          <p:nvPr>
            <p:ph type="ctrTitle"/>
          </p:nvPr>
        </p:nvSpPr>
        <p:spPr>
          <a:xfrm>
            <a:off x="0" y="0"/>
            <a:ext cx="9144000" cy="6858000"/>
          </a:xfrm>
        </p:spPr>
        <p:txBody>
          <a:bodyPr/>
          <a:lstStyle/>
          <a:p>
            <a:r>
              <a:rPr lang="fr-FR" sz="3600" u="sng" kern="1100" dirty="0">
                <a:effectLst/>
                <a:latin typeface="Arial" panose="020B0604020202020204" pitchFamily="34" charset="0"/>
                <a:ea typeface="Times New Roman" panose="02020603050405020304" pitchFamily="18" charset="0"/>
              </a:rPr>
              <a:t>Célébrant</a:t>
            </a:r>
            <a:r>
              <a:rPr lang="fr-FR" sz="3600" b="1" kern="1100" dirty="0">
                <a:effectLst/>
                <a:latin typeface="Arial" panose="020B0604020202020204" pitchFamily="34" charset="0"/>
                <a:ea typeface="Times New Roman" panose="02020603050405020304" pitchFamily="18" charset="0"/>
              </a:rPr>
              <a:t> </a:t>
            </a:r>
            <a:r>
              <a:rPr lang="fr-FR" sz="3600" kern="1100" dirty="0">
                <a:effectLst/>
                <a:latin typeface="Arial" panose="020B0604020202020204" pitchFamily="34" charset="0"/>
                <a:ea typeface="Times New Roman" panose="02020603050405020304" pitchFamily="18" charset="0"/>
              </a:rPr>
              <a:t>: </a:t>
            </a:r>
            <a:br>
              <a:rPr lang="fr-FR" sz="3600" kern="1100" dirty="0">
                <a:effectLst/>
                <a:latin typeface="Arial" panose="020B0604020202020204" pitchFamily="34" charset="0"/>
                <a:ea typeface="Times New Roman" panose="02020603050405020304" pitchFamily="18" charset="0"/>
              </a:rPr>
            </a:br>
            <a:r>
              <a:rPr lang="fr-FR" sz="3600" i="1" kern="1100" dirty="0">
                <a:effectLst/>
                <a:latin typeface="Arial" panose="020B0604020202020204" pitchFamily="34" charset="0"/>
                <a:ea typeface="Times New Roman" panose="02020603050405020304" pitchFamily="18" charset="0"/>
              </a:rPr>
              <a:t>Nous prions ensemble Dieu, notre Père, nous sommes quelquefois sans pitié, sans bienveillance, sans patience…</a:t>
            </a:r>
            <a:br>
              <a:rPr lang="fr-FR" sz="3600" kern="1100" dirty="0">
                <a:effectLst/>
                <a:latin typeface="Arial" panose="020B0604020202020204" pitchFamily="34" charset="0"/>
                <a:ea typeface="Times New Roman" panose="02020603050405020304" pitchFamily="18" charset="0"/>
              </a:rPr>
            </a:br>
            <a:br>
              <a:rPr lang="fr-FR" sz="3600" kern="1100" dirty="0">
                <a:effectLst/>
                <a:latin typeface="Arial" panose="020B0604020202020204" pitchFamily="34" charset="0"/>
                <a:ea typeface="Times New Roman" panose="02020603050405020304" pitchFamily="18" charset="0"/>
              </a:rPr>
            </a:br>
            <a:r>
              <a:rPr lang="fr-FR" sz="3600" b="1" u="sng" kern="1100" dirty="0">
                <a:effectLst/>
                <a:latin typeface="Arial" panose="020B0604020202020204" pitchFamily="34" charset="0"/>
                <a:ea typeface="Times New Roman" panose="02020603050405020304" pitchFamily="18" charset="0"/>
              </a:rPr>
              <a:t>TOUS</a:t>
            </a:r>
            <a:r>
              <a:rPr lang="fr-FR" sz="3600" b="1" kern="1100" dirty="0">
                <a:effectLst/>
                <a:latin typeface="Arial" panose="020B0604020202020204" pitchFamily="34" charset="0"/>
                <a:ea typeface="Times New Roman" panose="02020603050405020304" pitchFamily="18" charset="0"/>
              </a:rPr>
              <a:t> </a:t>
            </a:r>
            <a:br>
              <a:rPr lang="fr-FR" sz="3600" b="1" kern="1100" dirty="0">
                <a:effectLst/>
                <a:latin typeface="Arial" panose="020B0604020202020204" pitchFamily="34" charset="0"/>
                <a:ea typeface="Times New Roman" panose="02020603050405020304" pitchFamily="18" charset="0"/>
              </a:rPr>
            </a:br>
            <a:r>
              <a:rPr lang="fr-FR" sz="4800" b="1" kern="1100" dirty="0">
                <a:effectLst/>
                <a:latin typeface="Arial" panose="020B0604020202020204" pitchFamily="34" charset="0"/>
                <a:ea typeface="Times New Roman" panose="02020603050405020304" pitchFamily="18" charset="0"/>
              </a:rPr>
              <a:t> et pourtant, nous vivons, au jour le jour, de ta patience, de ton pardon… </a:t>
            </a:r>
            <a:br>
              <a:rPr lang="fr-FR" sz="1800" kern="1100" dirty="0">
                <a:effectLst/>
                <a:latin typeface="Arial" panose="020B0604020202020204" pitchFamily="34" charset="0"/>
                <a:ea typeface="Times New Roman" panose="02020603050405020304" pitchFamily="18" charset="0"/>
              </a:rPr>
            </a:br>
            <a:r>
              <a:rPr lang="fr-FR" sz="1800" b="1" kern="1100" dirty="0">
                <a:effectLst/>
                <a:latin typeface="Arial" panose="020B0604020202020204" pitchFamily="34" charset="0"/>
                <a:ea typeface="Times New Roman" panose="02020603050405020304" pitchFamily="18" charset="0"/>
              </a:rPr>
              <a:t> </a:t>
            </a:r>
            <a:br>
              <a:rPr lang="fr-FR" sz="1800" kern="1100" dirty="0">
                <a:effectLst/>
                <a:latin typeface="Arial" panose="020B0604020202020204" pitchFamily="34" charset="0"/>
                <a:ea typeface="Times New Roman" panose="02020603050405020304" pitchFamily="18" charset="0"/>
              </a:rPr>
            </a:br>
            <a:endParaRPr lang="fr-FR" altLang="fr-FR" dirty="0">
              <a:latin typeface="Arial Black" panose="020B0A040201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0E5E705-4C78-43F1-8D8E-096B766B228B}"/>
              </a:ext>
            </a:extLst>
          </p:cNvPr>
          <p:cNvSpPr>
            <a:spLocks noGrp="1" noChangeArrowheads="1"/>
          </p:cNvSpPr>
          <p:nvPr>
            <p:ph type="ctrTitle"/>
          </p:nvPr>
        </p:nvSpPr>
        <p:spPr>
          <a:xfrm>
            <a:off x="250825" y="188913"/>
            <a:ext cx="8642350" cy="6048375"/>
          </a:xfrm>
        </p:spPr>
        <p:txBody>
          <a:bodyPr anchor="ctr"/>
          <a:lstStyle/>
          <a:p>
            <a:r>
              <a:rPr lang="fr-FR" altLang="fr-FR" sz="4000" b="1"/>
              <a:t>Peuples qui marchez </a:t>
            </a:r>
            <a:br>
              <a:rPr lang="fr-FR" altLang="fr-FR" sz="4000" b="1"/>
            </a:br>
            <a:r>
              <a:rPr lang="fr-FR" altLang="fr-FR" sz="4000" b="1"/>
              <a:t>dans la longue nuit,</a:t>
            </a:r>
            <a:br>
              <a:rPr lang="fr-FR" altLang="fr-FR" sz="4000" b="1"/>
            </a:br>
            <a:r>
              <a:rPr lang="fr-FR" altLang="fr-FR" sz="4000" b="1"/>
              <a:t>Le jour va bientôt se lever.</a:t>
            </a:r>
            <a:br>
              <a:rPr lang="fr-FR" altLang="fr-FR" sz="4000" b="1"/>
            </a:br>
            <a:r>
              <a:rPr lang="fr-FR" altLang="fr-FR" sz="4000" b="1"/>
              <a:t>Peuples qui cherchez </a:t>
            </a:r>
            <a:br>
              <a:rPr lang="fr-FR" altLang="fr-FR" sz="4000" b="1"/>
            </a:br>
            <a:r>
              <a:rPr lang="fr-FR" altLang="fr-FR" sz="4000" b="1"/>
              <a:t>le chemin de vie</a:t>
            </a:r>
            <a:br>
              <a:rPr lang="fr-FR" altLang="fr-FR" sz="4000" b="1"/>
            </a:br>
            <a:r>
              <a:rPr lang="fr-FR" altLang="fr-FR" sz="4000" b="1"/>
              <a:t>Dieu lui-même vient vous sauver,</a:t>
            </a:r>
            <a:br>
              <a:rPr lang="fr-FR" altLang="fr-FR" sz="4000" b="1"/>
            </a:br>
            <a:r>
              <a:rPr lang="fr-FR" altLang="fr-FR" sz="4000" b="1"/>
              <a:t>Peuples qui cherchez </a:t>
            </a:r>
            <a:br>
              <a:rPr lang="fr-FR" altLang="fr-FR" sz="4000" b="1"/>
            </a:br>
            <a:r>
              <a:rPr lang="fr-FR" altLang="fr-FR" sz="4000" b="1"/>
              <a:t>le chemin de vie</a:t>
            </a:r>
            <a:br>
              <a:rPr lang="fr-FR" altLang="fr-FR" sz="4000" b="1"/>
            </a:br>
            <a:r>
              <a:rPr lang="fr-FR" altLang="fr-FR" sz="4000" b="1"/>
              <a:t>Dieu lui-même vient vous sauver.</a:t>
            </a:r>
            <a:endParaRPr lang="fr-FR" altLang="fr-FR"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chemeClr val="bg2"/>
            </a:gs>
            <a:gs pos="0">
              <a:srgbClr val="FFFF00"/>
            </a:gs>
          </a:gsLst>
          <a:lin ang="5400000" scaled="0"/>
        </a:gradFill>
        <a:effectLst/>
      </p:bgPr>
    </p:bg>
    <p:spTree>
      <p:nvGrpSpPr>
        <p:cNvPr id="1" name=""/>
        <p:cNvGrpSpPr/>
        <p:nvPr/>
      </p:nvGrpSpPr>
      <p:grpSpPr>
        <a:xfrm>
          <a:off x="0" y="0"/>
          <a:ext cx="0" cy="0"/>
          <a:chOff x="0" y="0"/>
          <a:chExt cx="0" cy="0"/>
        </a:xfrm>
      </p:grpSpPr>
      <p:sp>
        <p:nvSpPr>
          <p:cNvPr id="5122" name="Titre 1">
            <a:extLst>
              <a:ext uri="{FF2B5EF4-FFF2-40B4-BE49-F238E27FC236}">
                <a16:creationId xmlns:a16="http://schemas.microsoft.com/office/drawing/2014/main" id="{4F60B678-5E42-4A40-BEFA-9D9D25F81CC4}"/>
              </a:ext>
            </a:extLst>
          </p:cNvPr>
          <p:cNvSpPr>
            <a:spLocks noGrp="1"/>
          </p:cNvSpPr>
          <p:nvPr>
            <p:ph type="ctrTitle"/>
          </p:nvPr>
        </p:nvSpPr>
        <p:spPr>
          <a:xfrm>
            <a:off x="0" y="0"/>
            <a:ext cx="9144000" cy="6858000"/>
          </a:xfrm>
        </p:spPr>
        <p:txBody>
          <a:bodyPr/>
          <a:lstStyle/>
          <a:p>
            <a:r>
              <a:rPr lang="fr-FR" sz="4000" u="sng" kern="1100" dirty="0">
                <a:effectLst/>
                <a:latin typeface="Arial" panose="020B0604020202020204" pitchFamily="34" charset="0"/>
                <a:ea typeface="Times New Roman" panose="02020603050405020304" pitchFamily="18" charset="0"/>
              </a:rPr>
              <a:t>Célébrant</a:t>
            </a:r>
            <a:r>
              <a:rPr lang="fr-FR" sz="4000" b="1" kern="1100" dirty="0">
                <a:effectLst/>
                <a:latin typeface="Arial" panose="020B0604020202020204" pitchFamily="34" charset="0"/>
                <a:ea typeface="Times New Roman" panose="02020603050405020304" pitchFamily="18" charset="0"/>
              </a:rPr>
              <a:t> :</a:t>
            </a:r>
            <a:br>
              <a:rPr lang="fr-FR" sz="4000" b="1" kern="1100" dirty="0">
                <a:effectLst/>
                <a:latin typeface="Arial" panose="020B0604020202020204" pitchFamily="34" charset="0"/>
                <a:ea typeface="Times New Roman" panose="02020603050405020304" pitchFamily="18" charset="0"/>
              </a:rPr>
            </a:br>
            <a:r>
              <a:rPr lang="fr-FR" sz="4000" b="1" i="1" kern="1100" dirty="0">
                <a:effectLst/>
                <a:latin typeface="Arial" panose="020B0604020202020204" pitchFamily="34" charset="0"/>
                <a:ea typeface="Times New Roman" panose="02020603050405020304" pitchFamily="18" charset="0"/>
              </a:rPr>
              <a:t> </a:t>
            </a:r>
            <a:r>
              <a:rPr lang="fr-FR" sz="4000" i="1" kern="1100" dirty="0">
                <a:effectLst/>
                <a:latin typeface="Arial" panose="020B0604020202020204" pitchFamily="34" charset="0"/>
                <a:ea typeface="Times New Roman" panose="02020603050405020304" pitchFamily="18" charset="0"/>
              </a:rPr>
              <a:t>Alors que nous avons de la peine à pardonner, à demander pardon…</a:t>
            </a:r>
            <a:br>
              <a:rPr lang="fr-FR" sz="4000" kern="1100" dirty="0">
                <a:effectLst/>
                <a:latin typeface="Arial" panose="020B0604020202020204" pitchFamily="34" charset="0"/>
                <a:ea typeface="Times New Roman" panose="02020603050405020304" pitchFamily="18" charset="0"/>
              </a:rPr>
            </a:br>
            <a:br>
              <a:rPr lang="fr-FR" sz="4000" kern="1100" dirty="0">
                <a:effectLst/>
                <a:latin typeface="Arial" panose="020B0604020202020204" pitchFamily="34" charset="0"/>
                <a:ea typeface="Times New Roman" panose="02020603050405020304" pitchFamily="18" charset="0"/>
              </a:rPr>
            </a:br>
            <a:r>
              <a:rPr lang="fr-FR" sz="4000" b="1" u="sng" kern="1100" dirty="0">
                <a:effectLst/>
                <a:latin typeface="Arial" panose="020B0604020202020204" pitchFamily="34" charset="0"/>
                <a:ea typeface="Times New Roman" panose="02020603050405020304" pitchFamily="18" charset="0"/>
              </a:rPr>
              <a:t>TOUS</a:t>
            </a:r>
            <a:r>
              <a:rPr lang="fr-FR" sz="4000" b="1" kern="1100" dirty="0">
                <a:effectLst/>
                <a:latin typeface="Arial" panose="020B0604020202020204" pitchFamily="34" charset="0"/>
                <a:ea typeface="Times New Roman" panose="02020603050405020304" pitchFamily="18" charset="0"/>
              </a:rPr>
              <a:t>  </a:t>
            </a:r>
            <a:br>
              <a:rPr lang="fr-FR" sz="4000" b="1" kern="1100" dirty="0">
                <a:effectLst/>
                <a:latin typeface="Arial" panose="020B0604020202020204" pitchFamily="34" charset="0"/>
                <a:ea typeface="Times New Roman" panose="02020603050405020304" pitchFamily="18" charset="0"/>
              </a:rPr>
            </a:br>
            <a:r>
              <a:rPr lang="fr-FR" sz="4800" b="1" kern="1100" dirty="0">
                <a:effectLst/>
                <a:latin typeface="Arial" panose="020B0604020202020204" pitchFamily="34" charset="0"/>
                <a:ea typeface="Times New Roman" panose="02020603050405020304" pitchFamily="18" charset="0"/>
              </a:rPr>
              <a:t>Apprends-nous, Dieu notre Père à pardonner, à aimer de nouveau…. </a:t>
            </a:r>
            <a:endParaRPr lang="fr-FR" altLang="fr-FR" dirty="0">
              <a:latin typeface="Arial Black" panose="020B0A04020102020204" pitchFamily="34" charset="0"/>
            </a:endParaRPr>
          </a:p>
        </p:txBody>
      </p:sp>
    </p:spTree>
    <p:extLst>
      <p:ext uri="{BB962C8B-B14F-4D97-AF65-F5344CB8AC3E}">
        <p14:creationId xmlns:p14="http://schemas.microsoft.com/office/powerpoint/2010/main" val="1547652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chemeClr val="bg2"/>
            </a:gs>
            <a:gs pos="0">
              <a:srgbClr val="FFFF00"/>
            </a:gs>
          </a:gsLst>
          <a:lin ang="5400000" scaled="0"/>
        </a:gradFill>
        <a:effectLst/>
      </p:bgPr>
    </p:bg>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ABFE1456-78DC-4AC6-AB5A-B33DA40D80E4}"/>
              </a:ext>
            </a:extLst>
          </p:cNvPr>
          <p:cNvSpPr txBox="1"/>
          <p:nvPr/>
        </p:nvSpPr>
        <p:spPr>
          <a:xfrm>
            <a:off x="0" y="116632"/>
            <a:ext cx="9036496" cy="6617196"/>
          </a:xfrm>
          <a:prstGeom prst="rect">
            <a:avLst/>
          </a:prstGeom>
          <a:noFill/>
        </p:spPr>
        <p:txBody>
          <a:bodyPr wrap="square">
            <a:spAutoFit/>
          </a:bodyPr>
          <a:lstStyle/>
          <a:p>
            <a:pPr algn="ctr"/>
            <a:r>
              <a:rPr lang="fr-FR" sz="3600" i="1" u="sng" kern="1100" dirty="0">
                <a:effectLst/>
                <a:latin typeface="Arial" panose="020B0604020202020204" pitchFamily="34" charset="0"/>
                <a:ea typeface="Times New Roman" panose="02020603050405020304" pitchFamily="18" charset="0"/>
              </a:rPr>
              <a:t>Célébrant</a:t>
            </a:r>
            <a:r>
              <a:rPr lang="fr-FR" sz="3600" b="1" i="1" kern="1100" dirty="0">
                <a:effectLst/>
                <a:latin typeface="Arial" panose="020B0604020202020204" pitchFamily="34" charset="0"/>
                <a:ea typeface="Times New Roman" panose="02020603050405020304" pitchFamily="18" charset="0"/>
              </a:rPr>
              <a:t> : </a:t>
            </a:r>
          </a:p>
          <a:p>
            <a:pPr algn="ctr"/>
            <a:r>
              <a:rPr lang="fr-FR" sz="3600" i="1" kern="1100" dirty="0">
                <a:effectLst/>
                <a:latin typeface="Arial" panose="020B0604020202020204" pitchFamily="34" charset="0"/>
                <a:ea typeface="Times New Roman" panose="02020603050405020304" pitchFamily="18" charset="0"/>
              </a:rPr>
              <a:t>Nous avons tendance à nous replier sur nous-mêmes, à nous couper des autres…</a:t>
            </a:r>
          </a:p>
          <a:p>
            <a:pPr algn="ctr"/>
            <a:endParaRPr lang="fr-FR" sz="4000" i="1" kern="1100" dirty="0">
              <a:effectLst/>
              <a:latin typeface="Arial" panose="020B0604020202020204" pitchFamily="34" charset="0"/>
              <a:ea typeface="Times New Roman" panose="02020603050405020304" pitchFamily="18" charset="0"/>
            </a:endParaRPr>
          </a:p>
          <a:p>
            <a:pPr algn="ctr"/>
            <a:r>
              <a:rPr lang="fr-FR" sz="3600" b="1" i="1" u="sng" kern="1100" dirty="0">
                <a:effectLst/>
                <a:latin typeface="Arial" panose="020B0604020202020204" pitchFamily="34" charset="0"/>
                <a:ea typeface="Times New Roman" panose="02020603050405020304" pitchFamily="18" charset="0"/>
              </a:rPr>
              <a:t>TOUS</a:t>
            </a:r>
            <a:r>
              <a:rPr lang="fr-FR" sz="3600" b="1" i="1" kern="1100" dirty="0">
                <a:effectLst/>
                <a:latin typeface="Arial" panose="020B0604020202020204" pitchFamily="34" charset="0"/>
                <a:ea typeface="Times New Roman" panose="02020603050405020304" pitchFamily="18" charset="0"/>
              </a:rPr>
              <a:t> </a:t>
            </a:r>
            <a:endParaRPr lang="fr-FR" sz="4000" b="1" kern="1100" dirty="0">
              <a:effectLst/>
              <a:latin typeface="Arial" panose="020B0604020202020204" pitchFamily="34" charset="0"/>
              <a:ea typeface="Times New Roman" panose="02020603050405020304" pitchFamily="18" charset="0"/>
            </a:endParaRPr>
          </a:p>
          <a:p>
            <a:pPr algn="ctr"/>
            <a:r>
              <a:rPr lang="fr-FR" sz="4000" b="1" kern="1100" dirty="0">
                <a:effectLst/>
                <a:latin typeface="Arial" panose="020B0604020202020204" pitchFamily="34" charset="0"/>
                <a:ea typeface="Times New Roman" panose="02020603050405020304" pitchFamily="18" charset="0"/>
              </a:rPr>
              <a:t>Fais-nous regarder vers Celui qui nous a cherchés, infatigable, fidèle jusqu’à la fin. Fais nous  désirer Celui qui a porté le poids de l’Amour et du Pardon, Jésus, le Christ, notre Seigneur. </a:t>
            </a:r>
            <a:endParaRPr lang="fr-FR" sz="4400" kern="11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53368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rot="21122572">
            <a:off x="2440332" y="1354041"/>
            <a:ext cx="3357708" cy="64633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w="18000">
                  <a:solidFill>
                    <a:srgbClr val="C0504D">
                      <a:satMod val="140000"/>
                    </a:srgbClr>
                  </a:solidFill>
                  <a:prstDash val="solid"/>
                  <a:miter lim="800000"/>
                </a:ln>
                <a:solidFill>
                  <a:srgbClr val="1F497D">
                    <a:lumMod val="75000"/>
                  </a:srgbClr>
                </a:solidFill>
                <a:effectLst>
                  <a:outerShdw blurRad="25500" dist="23000" dir="7020000" algn="tl">
                    <a:srgbClr val="000000">
                      <a:alpha val="50000"/>
                    </a:srgbClr>
                  </a:outerShdw>
                </a:effectLst>
                <a:uLnTx/>
                <a:uFillTx/>
                <a:latin typeface="Calibri"/>
                <a:ea typeface="+mn-ea"/>
                <a:cs typeface="+mn-cs"/>
              </a:rPr>
              <a:t>SUPERFICIALITE</a:t>
            </a:r>
          </a:p>
        </p:txBody>
      </p:sp>
      <p:sp>
        <p:nvSpPr>
          <p:cNvPr id="4" name="Rectangle 3"/>
          <p:cNvSpPr/>
          <p:nvPr/>
        </p:nvSpPr>
        <p:spPr>
          <a:xfrm rot="20266785">
            <a:off x="262777" y="797433"/>
            <a:ext cx="4398665" cy="92333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9050">
                  <a:solidFill>
                    <a:srgbClr val="1F497D">
                      <a:tint val="1000"/>
                    </a:srgbClr>
                  </a:solidFill>
                  <a:prstDash val="solid"/>
                </a:ln>
                <a:solidFill>
                  <a:prstClr val="black">
                    <a:lumMod val="95000"/>
                    <a:lumOff val="5000"/>
                  </a:prstClr>
                </a:solidFill>
                <a:effectLst>
                  <a:outerShdw blurRad="50000" dist="50800" dir="7500000" algn="tl">
                    <a:srgbClr val="000000">
                      <a:shade val="5000"/>
                      <a:alpha val="35000"/>
                    </a:srgbClr>
                  </a:outerShdw>
                </a:effectLst>
                <a:uLnTx/>
                <a:uFillTx/>
                <a:latin typeface="Calibri"/>
                <a:ea typeface="+mn-ea"/>
                <a:cs typeface="+mn-cs"/>
              </a:rPr>
              <a:t>INGRATITUDE</a:t>
            </a:r>
          </a:p>
        </p:txBody>
      </p:sp>
      <p:sp>
        <p:nvSpPr>
          <p:cNvPr id="5" name="Rectangle 4"/>
          <p:cNvSpPr/>
          <p:nvPr/>
        </p:nvSpPr>
        <p:spPr>
          <a:xfrm rot="812275">
            <a:off x="4222156" y="747176"/>
            <a:ext cx="4881590" cy="92333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0541" cmpd="sng">
                  <a:solidFill>
                    <a:srgbClr val="7D7D7D">
                      <a:tint val="100000"/>
                      <a:shade val="100000"/>
                      <a:satMod val="110000"/>
                    </a:srgbClr>
                  </a:solidFill>
                  <a:prstDash val="solid"/>
                </a:ln>
                <a:solidFill>
                  <a:srgbClr val="0070C0"/>
                </a:solidFill>
                <a:effectLst/>
                <a:uLnTx/>
                <a:uFillTx/>
                <a:latin typeface="Calibri"/>
                <a:ea typeface="+mn-ea"/>
                <a:cs typeface="+mn-cs"/>
              </a:rPr>
              <a:t>MATERIALISME</a:t>
            </a:r>
          </a:p>
        </p:txBody>
      </p:sp>
      <p:sp>
        <p:nvSpPr>
          <p:cNvPr id="6" name="Rectangle 5"/>
          <p:cNvSpPr/>
          <p:nvPr/>
        </p:nvSpPr>
        <p:spPr>
          <a:xfrm rot="20266785">
            <a:off x="11259" y="2498242"/>
            <a:ext cx="4398665" cy="92333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uLnTx/>
                <a:uFillTx/>
                <a:latin typeface="Calibri"/>
                <a:ea typeface="+mn-ea"/>
                <a:cs typeface="+mn-cs"/>
              </a:rPr>
              <a:t>INFIDELITES</a:t>
            </a:r>
          </a:p>
        </p:txBody>
      </p:sp>
      <p:sp>
        <p:nvSpPr>
          <p:cNvPr id="7" name="Rectangle 6"/>
          <p:cNvSpPr/>
          <p:nvPr/>
        </p:nvSpPr>
        <p:spPr>
          <a:xfrm>
            <a:off x="2051720" y="3212976"/>
            <a:ext cx="4398665" cy="919639"/>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uLnTx/>
                <a:uFillTx/>
                <a:latin typeface="Calibri"/>
                <a:ea typeface="+mn-ea"/>
                <a:cs typeface="+mn-cs"/>
              </a:rPr>
              <a:t>MENSONGES</a:t>
            </a:r>
          </a:p>
        </p:txBody>
      </p:sp>
      <p:sp>
        <p:nvSpPr>
          <p:cNvPr id="8" name="Rectangle 7"/>
          <p:cNvSpPr/>
          <p:nvPr/>
        </p:nvSpPr>
        <p:spPr>
          <a:xfrm rot="2015334">
            <a:off x="4688746" y="2488315"/>
            <a:ext cx="3385930" cy="92333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Calibri"/>
                <a:ea typeface="+mn-ea"/>
                <a:cs typeface="+mn-cs"/>
              </a:rPr>
              <a:t>EGOISME</a:t>
            </a:r>
          </a:p>
        </p:txBody>
      </p:sp>
      <p:sp>
        <p:nvSpPr>
          <p:cNvPr id="9" name="Rectangle 8"/>
          <p:cNvSpPr/>
          <p:nvPr/>
        </p:nvSpPr>
        <p:spPr>
          <a:xfrm>
            <a:off x="2915816" y="4077072"/>
            <a:ext cx="294106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uLnTx/>
                <a:uFillTx/>
                <a:latin typeface="Calibri"/>
                <a:ea typeface="+mn-ea"/>
                <a:cs typeface="+mn-cs"/>
              </a:rPr>
              <a:t>ORGUEIL</a:t>
            </a:r>
          </a:p>
        </p:txBody>
      </p:sp>
      <p:sp>
        <p:nvSpPr>
          <p:cNvPr id="10" name="Rectangle 9"/>
          <p:cNvSpPr/>
          <p:nvPr/>
        </p:nvSpPr>
        <p:spPr>
          <a:xfrm rot="18657978">
            <a:off x="29872" y="5098118"/>
            <a:ext cx="2974278" cy="76944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all" spc="0" normalizeH="0" baseline="0" noProof="0"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uLnTx/>
                <a:uFillTx/>
                <a:latin typeface="Calibri"/>
                <a:ea typeface="+mn-ea"/>
                <a:cs typeface="+mn-cs"/>
              </a:rPr>
              <a:t>IMPURETE</a:t>
            </a:r>
          </a:p>
        </p:txBody>
      </p:sp>
      <p:sp>
        <p:nvSpPr>
          <p:cNvPr id="11" name="Rectangle 10"/>
          <p:cNvSpPr/>
          <p:nvPr/>
        </p:nvSpPr>
        <p:spPr>
          <a:xfrm rot="951042">
            <a:off x="4588210" y="5230468"/>
            <a:ext cx="3790205" cy="64633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w="31550" cmpd="sng">
                  <a:gradFill>
                    <a:gsLst>
                      <a:gs pos="25000">
                        <a:srgbClr val="4F81BD">
                          <a:shade val="25000"/>
                          <a:satMod val="190000"/>
                        </a:srgbClr>
                      </a:gs>
                      <a:gs pos="80000">
                        <a:srgbClr val="4F81BD">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uLnTx/>
                <a:uFillTx/>
                <a:latin typeface="Calibri"/>
                <a:ea typeface="+mn-ea"/>
                <a:cs typeface="+mn-cs"/>
              </a:rPr>
              <a:t>ENFERMEMENT</a:t>
            </a:r>
          </a:p>
        </p:txBody>
      </p:sp>
      <p:sp>
        <p:nvSpPr>
          <p:cNvPr id="12" name="Rectangle 11"/>
          <p:cNvSpPr/>
          <p:nvPr/>
        </p:nvSpPr>
        <p:spPr>
          <a:xfrm rot="4401805">
            <a:off x="5715962" y="3427899"/>
            <a:ext cx="4641910" cy="58477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all" spc="0" normalizeH="0" baseline="0" noProof="0"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uLnTx/>
                <a:uFillTx/>
                <a:latin typeface="Calibri"/>
                <a:ea typeface="+mn-ea"/>
                <a:cs typeface="+mn-cs"/>
              </a:rPr>
              <a:t>TIEDEUR SPIRITUELLE</a:t>
            </a:r>
          </a:p>
        </p:txBody>
      </p:sp>
      <p:sp>
        <p:nvSpPr>
          <p:cNvPr id="13" name="Rectangle 12"/>
          <p:cNvSpPr/>
          <p:nvPr/>
        </p:nvSpPr>
        <p:spPr>
          <a:xfrm rot="659590">
            <a:off x="2400775" y="5357420"/>
            <a:ext cx="2944103" cy="92333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uLnTx/>
                <a:uFillTx/>
                <a:latin typeface="Calibri"/>
                <a:ea typeface="+mn-ea"/>
                <a:cs typeface="+mn-cs"/>
              </a:rPr>
              <a:t>PEURS</a:t>
            </a:r>
          </a:p>
        </p:txBody>
      </p:sp>
    </p:spTree>
    <p:extLst>
      <p:ext uri="{BB962C8B-B14F-4D97-AF65-F5344CB8AC3E}">
        <p14:creationId xmlns:p14="http://schemas.microsoft.com/office/powerpoint/2010/main" val="1246131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79000">
              <a:schemeClr val="bg1"/>
            </a:gs>
            <a:gs pos="100000">
              <a:srgbClr val="7030A0"/>
            </a:gs>
            <a:gs pos="18000">
              <a:schemeClr val="bg2"/>
            </a:gs>
            <a:gs pos="0">
              <a:srgbClr val="7030A0"/>
            </a:gs>
          </a:gsLst>
          <a:lin ang="5400000" scaled="0"/>
        </a:gradFill>
        <a:effectLst/>
      </p:bgPr>
    </p:bg>
    <p:spTree>
      <p:nvGrpSpPr>
        <p:cNvPr id="1" name=""/>
        <p:cNvGrpSpPr/>
        <p:nvPr/>
      </p:nvGrpSpPr>
      <p:grpSpPr>
        <a:xfrm>
          <a:off x="0" y="0"/>
          <a:ext cx="0" cy="0"/>
          <a:chOff x="0" y="0"/>
          <a:chExt cx="0" cy="0"/>
        </a:xfrm>
      </p:grpSpPr>
      <p:sp>
        <p:nvSpPr>
          <p:cNvPr id="5122" name="Titre 1">
            <a:extLst>
              <a:ext uri="{FF2B5EF4-FFF2-40B4-BE49-F238E27FC236}">
                <a16:creationId xmlns:a16="http://schemas.microsoft.com/office/drawing/2014/main" id="{4F60B678-5E42-4A40-BEFA-9D9D25F81CC4}"/>
              </a:ext>
            </a:extLst>
          </p:cNvPr>
          <p:cNvSpPr>
            <a:spLocks noGrp="1"/>
          </p:cNvSpPr>
          <p:nvPr>
            <p:ph type="ctrTitle"/>
          </p:nvPr>
        </p:nvSpPr>
        <p:spPr>
          <a:xfrm>
            <a:off x="0" y="0"/>
            <a:ext cx="9144000" cy="6858000"/>
          </a:xfrm>
        </p:spPr>
        <p:txBody>
          <a:bodyPr/>
          <a:lstStyle/>
          <a:p>
            <a:r>
              <a:rPr lang="fr-FR" sz="4000" u="sng" kern="1100" dirty="0">
                <a:effectLst/>
                <a:latin typeface="Arial" panose="020B0604020202020204" pitchFamily="34" charset="0"/>
                <a:ea typeface="Times New Roman" panose="02020603050405020304" pitchFamily="18" charset="0"/>
              </a:rPr>
              <a:t>Célébrant </a:t>
            </a:r>
            <a:r>
              <a:rPr lang="fr-FR" sz="4000" kern="1100" dirty="0">
                <a:effectLst/>
                <a:latin typeface="Arial" panose="020B0604020202020204" pitchFamily="34" charset="0"/>
                <a:ea typeface="Times New Roman" panose="02020603050405020304" pitchFamily="18" charset="0"/>
              </a:rPr>
              <a:t> Vous qui manifestez votre désir de conversion aujourd’hui : reconnaissez-vous – devant Dieu et devant vos frères – que vous êtes pécheurs ?</a:t>
            </a:r>
            <a:br>
              <a:rPr lang="fr-FR" sz="4000" kern="1100" dirty="0">
                <a:effectLst/>
                <a:latin typeface="Arial" panose="020B0604020202020204" pitchFamily="34" charset="0"/>
                <a:ea typeface="Times New Roman" panose="02020603050405020304" pitchFamily="18" charset="0"/>
              </a:rPr>
            </a:br>
            <a:br>
              <a:rPr lang="fr-FR" sz="4000" kern="1100" dirty="0">
                <a:effectLst/>
                <a:latin typeface="Arial" panose="020B0604020202020204" pitchFamily="34" charset="0"/>
                <a:ea typeface="Times New Roman" panose="02020603050405020304" pitchFamily="18" charset="0"/>
              </a:rPr>
            </a:br>
            <a:r>
              <a:rPr lang="fr-FR" sz="4000" b="1" u="sng" kern="1100" dirty="0">
                <a:effectLst/>
                <a:latin typeface="Arial" panose="020B0604020202020204" pitchFamily="34" charset="0"/>
                <a:ea typeface="Times New Roman" panose="02020603050405020304" pitchFamily="18" charset="0"/>
              </a:rPr>
              <a:t>TOUS</a:t>
            </a:r>
            <a:r>
              <a:rPr lang="fr-FR" sz="4000" b="1" kern="1100" dirty="0">
                <a:effectLst/>
                <a:latin typeface="Arial" panose="020B0604020202020204" pitchFamily="34" charset="0"/>
                <a:ea typeface="Times New Roman" panose="02020603050405020304" pitchFamily="18" charset="0"/>
              </a:rPr>
              <a:t> : </a:t>
            </a:r>
            <a:br>
              <a:rPr lang="fr-FR" sz="4000" b="1" kern="1100" dirty="0">
                <a:effectLst/>
                <a:latin typeface="Arial" panose="020B0604020202020204" pitchFamily="34" charset="0"/>
                <a:ea typeface="Times New Roman" panose="02020603050405020304" pitchFamily="18" charset="0"/>
              </a:rPr>
            </a:br>
            <a:r>
              <a:rPr lang="fr-FR" b="1" kern="1100" dirty="0">
                <a:effectLst/>
                <a:latin typeface="Arial" panose="020B0604020202020204" pitchFamily="34" charset="0"/>
                <a:ea typeface="Times New Roman" panose="02020603050405020304" pitchFamily="18" charset="0"/>
              </a:rPr>
              <a:t>OUI, NOUS LE RECONNAISSONS</a:t>
            </a:r>
            <a:r>
              <a:rPr lang="fr-FR" sz="2000" b="1" kern="1100" dirty="0">
                <a:effectLst/>
                <a:latin typeface="Arial" panose="020B0604020202020204" pitchFamily="34" charset="0"/>
                <a:ea typeface="Times New Roman" panose="02020603050405020304" pitchFamily="18" charset="0"/>
              </a:rPr>
              <a:t>.</a:t>
            </a:r>
            <a:br>
              <a:rPr lang="fr-FR" sz="1800" kern="1100" dirty="0">
                <a:effectLst/>
                <a:latin typeface="Arial" panose="020B0604020202020204" pitchFamily="34" charset="0"/>
                <a:ea typeface="Times New Roman" panose="02020603050405020304" pitchFamily="18" charset="0"/>
              </a:rPr>
            </a:br>
            <a:endParaRPr lang="fr-FR" altLang="fr-FR" dirty="0">
              <a:latin typeface="Arial Black" panose="020B0A04020102020204" pitchFamily="34" charset="0"/>
            </a:endParaRPr>
          </a:p>
        </p:txBody>
      </p:sp>
    </p:spTree>
    <p:extLst>
      <p:ext uri="{BB962C8B-B14F-4D97-AF65-F5344CB8AC3E}">
        <p14:creationId xmlns:p14="http://schemas.microsoft.com/office/powerpoint/2010/main" val="3471751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79000">
              <a:schemeClr val="bg1"/>
            </a:gs>
            <a:gs pos="100000">
              <a:srgbClr val="7030A0"/>
            </a:gs>
            <a:gs pos="18000">
              <a:schemeClr val="bg2"/>
            </a:gs>
            <a:gs pos="0">
              <a:srgbClr val="7030A0"/>
            </a:gs>
          </a:gsLst>
          <a:lin ang="5400000" scaled="0"/>
        </a:gradFill>
        <a:effectLst/>
      </p:bgPr>
    </p:bg>
    <p:spTree>
      <p:nvGrpSpPr>
        <p:cNvPr id="1" name=""/>
        <p:cNvGrpSpPr/>
        <p:nvPr/>
      </p:nvGrpSpPr>
      <p:grpSpPr>
        <a:xfrm>
          <a:off x="0" y="0"/>
          <a:ext cx="0" cy="0"/>
          <a:chOff x="0" y="0"/>
          <a:chExt cx="0" cy="0"/>
        </a:xfrm>
      </p:grpSpPr>
      <p:sp>
        <p:nvSpPr>
          <p:cNvPr id="5122" name="Titre 1">
            <a:extLst>
              <a:ext uri="{FF2B5EF4-FFF2-40B4-BE49-F238E27FC236}">
                <a16:creationId xmlns:a16="http://schemas.microsoft.com/office/drawing/2014/main" id="{4F60B678-5E42-4A40-BEFA-9D9D25F81CC4}"/>
              </a:ext>
            </a:extLst>
          </p:cNvPr>
          <p:cNvSpPr>
            <a:spLocks noGrp="1"/>
          </p:cNvSpPr>
          <p:nvPr>
            <p:ph type="ctrTitle"/>
          </p:nvPr>
        </p:nvSpPr>
        <p:spPr>
          <a:xfrm>
            <a:off x="0" y="0"/>
            <a:ext cx="9144000" cy="6858000"/>
          </a:xfrm>
        </p:spPr>
        <p:txBody>
          <a:bodyPr/>
          <a:lstStyle/>
          <a:p>
            <a:r>
              <a:rPr lang="fr-FR" sz="3600" u="sng" kern="1100" dirty="0">
                <a:effectLst/>
                <a:latin typeface="Arial" panose="020B0604020202020204" pitchFamily="34" charset="0"/>
                <a:ea typeface="Times New Roman" panose="02020603050405020304" pitchFamily="18" charset="0"/>
              </a:rPr>
              <a:t>Célébrant</a:t>
            </a:r>
            <a:r>
              <a:rPr lang="fr-FR" sz="3600" b="1" u="sng" kern="1100" dirty="0">
                <a:effectLst/>
                <a:latin typeface="Arial" panose="020B0604020202020204" pitchFamily="34" charset="0"/>
                <a:ea typeface="Times New Roman" panose="02020603050405020304" pitchFamily="18" charset="0"/>
              </a:rPr>
              <a:t> :</a:t>
            </a:r>
            <a:r>
              <a:rPr lang="fr-FR" sz="3600" b="1" kern="1100" dirty="0">
                <a:effectLst/>
                <a:latin typeface="Arial" panose="020B0604020202020204" pitchFamily="34" charset="0"/>
                <a:ea typeface="Times New Roman" panose="02020603050405020304" pitchFamily="18" charset="0"/>
              </a:rPr>
              <a:t> </a:t>
            </a:r>
            <a:br>
              <a:rPr lang="fr-FR" sz="3600" b="1" kern="1100" dirty="0">
                <a:effectLst/>
                <a:latin typeface="Arial" panose="020B0604020202020204" pitchFamily="34" charset="0"/>
                <a:ea typeface="Times New Roman" panose="02020603050405020304" pitchFamily="18" charset="0"/>
              </a:rPr>
            </a:br>
            <a:r>
              <a:rPr lang="fr-FR" sz="3600" kern="1100" dirty="0">
                <a:effectLst/>
                <a:latin typeface="Arial" panose="020B0604020202020204" pitchFamily="34" charset="0"/>
                <a:ea typeface="Times New Roman" panose="02020603050405020304" pitchFamily="18" charset="0"/>
              </a:rPr>
              <a:t>Reconnaissez-vous qu’accueillir le pardon de Dieu vous engage à vous convertir pour témoigner de Jésus-Christ, né dans notre monde, vivant et agissant aujourd’hui ?</a:t>
            </a:r>
            <a:br>
              <a:rPr lang="fr-FR" sz="1800" kern="1100" dirty="0">
                <a:effectLst/>
                <a:latin typeface="Arial" panose="020B0604020202020204" pitchFamily="34" charset="0"/>
                <a:ea typeface="Times New Roman" panose="02020603050405020304" pitchFamily="18" charset="0"/>
              </a:rPr>
            </a:br>
            <a:br>
              <a:rPr lang="fr-FR" sz="4000" kern="1100" dirty="0">
                <a:effectLst/>
                <a:latin typeface="Arial" panose="020B0604020202020204" pitchFamily="34" charset="0"/>
                <a:ea typeface="Times New Roman" panose="02020603050405020304" pitchFamily="18" charset="0"/>
              </a:rPr>
            </a:br>
            <a:r>
              <a:rPr lang="fr-FR" sz="4000" b="1" u="sng" kern="1100" dirty="0">
                <a:effectLst/>
                <a:latin typeface="Arial" panose="020B0604020202020204" pitchFamily="34" charset="0"/>
                <a:ea typeface="Times New Roman" panose="02020603050405020304" pitchFamily="18" charset="0"/>
              </a:rPr>
              <a:t>TOUS</a:t>
            </a:r>
            <a:r>
              <a:rPr lang="fr-FR" sz="4000" b="1" kern="1100" dirty="0">
                <a:effectLst/>
                <a:latin typeface="Arial" panose="020B0604020202020204" pitchFamily="34" charset="0"/>
                <a:ea typeface="Times New Roman" panose="02020603050405020304" pitchFamily="18" charset="0"/>
              </a:rPr>
              <a:t> : </a:t>
            </a:r>
            <a:br>
              <a:rPr lang="fr-FR" sz="4000" b="1" kern="1100" dirty="0">
                <a:effectLst/>
                <a:latin typeface="Arial" panose="020B0604020202020204" pitchFamily="34" charset="0"/>
                <a:ea typeface="Times New Roman" panose="02020603050405020304" pitchFamily="18" charset="0"/>
              </a:rPr>
            </a:br>
            <a:r>
              <a:rPr lang="fr-FR" b="1" kern="1100" dirty="0">
                <a:effectLst/>
                <a:latin typeface="Arial" panose="020B0604020202020204" pitchFamily="34" charset="0"/>
                <a:ea typeface="Times New Roman" panose="02020603050405020304" pitchFamily="18" charset="0"/>
              </a:rPr>
              <a:t>OUI, NOUS LE RECONNAISSONS</a:t>
            </a:r>
            <a:r>
              <a:rPr lang="fr-FR" sz="2000" b="1" kern="1100" dirty="0">
                <a:effectLst/>
                <a:latin typeface="Arial" panose="020B0604020202020204" pitchFamily="34" charset="0"/>
                <a:ea typeface="Times New Roman" panose="02020603050405020304" pitchFamily="18" charset="0"/>
              </a:rPr>
              <a:t>.</a:t>
            </a:r>
            <a:br>
              <a:rPr lang="fr-FR" sz="1800" kern="1100" dirty="0">
                <a:effectLst/>
                <a:latin typeface="Arial" panose="020B0604020202020204" pitchFamily="34" charset="0"/>
                <a:ea typeface="Times New Roman" panose="02020603050405020304" pitchFamily="18" charset="0"/>
              </a:rPr>
            </a:br>
            <a:endParaRPr lang="fr-FR" altLang="fr-FR" dirty="0">
              <a:latin typeface="Arial Black" panose="020B0A04020102020204" pitchFamily="34" charset="0"/>
            </a:endParaRPr>
          </a:p>
        </p:txBody>
      </p:sp>
    </p:spTree>
    <p:extLst>
      <p:ext uri="{BB962C8B-B14F-4D97-AF65-F5344CB8AC3E}">
        <p14:creationId xmlns:p14="http://schemas.microsoft.com/office/powerpoint/2010/main" val="323638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6034682"/>
          </a:xfrm>
        </p:spPr>
        <p:txBody>
          <a:bodyPr>
            <a:normAutofit/>
          </a:bodyPr>
          <a:lstStyle/>
          <a:p>
            <a:r>
              <a:rPr lang="fr-FR" sz="4000" dirty="0">
                <a:solidFill>
                  <a:srgbClr val="FFFF00"/>
                </a:solidFill>
              </a:rPr>
              <a:t>1- Examiner sa conscience pour repérer les péchés les plus marquants.</a:t>
            </a:r>
            <a:br>
              <a:rPr lang="fr-FR" sz="4000" dirty="0">
                <a:solidFill>
                  <a:srgbClr val="FFFF00"/>
                </a:solidFill>
              </a:rPr>
            </a:br>
            <a:br>
              <a:rPr lang="fr-FR" sz="4000" dirty="0">
                <a:solidFill>
                  <a:srgbClr val="FFFF00"/>
                </a:solidFill>
              </a:rPr>
            </a:br>
            <a:r>
              <a:rPr lang="fr-FR" sz="4000" dirty="0">
                <a:solidFill>
                  <a:srgbClr val="FFFF00"/>
                </a:solidFill>
              </a:rPr>
              <a:t>2-  Développer un regret sincère en demandant au Seigneur son aide.</a:t>
            </a:r>
            <a:br>
              <a:rPr lang="fr-FR" sz="4000" dirty="0">
                <a:solidFill>
                  <a:srgbClr val="FFFF00"/>
                </a:solidFill>
              </a:rPr>
            </a:br>
            <a:br>
              <a:rPr lang="fr-FR" sz="4000" dirty="0">
                <a:solidFill>
                  <a:srgbClr val="FFFF00"/>
                </a:solidFill>
              </a:rPr>
            </a:br>
            <a:r>
              <a:rPr lang="fr-FR" sz="4000" dirty="0">
                <a:solidFill>
                  <a:srgbClr val="FFFF00"/>
                </a:solidFill>
              </a:rPr>
              <a:t>3- Voir ce qu’il faut convertir dans ma vie avec le secours de la grâce de Dieu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274638"/>
            <a:ext cx="8362950" cy="6034087"/>
          </a:xfrm>
        </p:spPr>
        <p:txBody>
          <a:bodyPr/>
          <a:lstStyle/>
          <a:p>
            <a:pPr eaLnBrk="1" hangingPunct="1"/>
            <a:r>
              <a:rPr lang="fr-FR" altLang="fr-FR" sz="4800" b="1">
                <a:solidFill>
                  <a:schemeClr val="bg1"/>
                </a:solidFill>
                <a:latin typeface="Comic Sans MS" pitchFamily="66" charset="0"/>
              </a:rPr>
              <a:t>Je confesse à Dieu </a:t>
            </a:r>
            <a:br>
              <a:rPr lang="fr-FR" altLang="fr-FR" sz="4800" b="1">
                <a:solidFill>
                  <a:schemeClr val="bg1"/>
                </a:solidFill>
                <a:latin typeface="Comic Sans MS" pitchFamily="66" charset="0"/>
              </a:rPr>
            </a:br>
            <a:r>
              <a:rPr lang="fr-FR" altLang="fr-FR" sz="4800" b="1">
                <a:solidFill>
                  <a:schemeClr val="bg1"/>
                </a:solidFill>
                <a:latin typeface="Comic Sans MS" pitchFamily="66" charset="0"/>
              </a:rPr>
              <a:t>tout-puissant, </a:t>
            </a:r>
            <a:br>
              <a:rPr lang="fr-FR" altLang="fr-FR" sz="4800" b="1">
                <a:solidFill>
                  <a:schemeClr val="bg1"/>
                </a:solidFill>
                <a:latin typeface="Comic Sans MS" pitchFamily="66" charset="0"/>
              </a:rPr>
            </a:br>
            <a:r>
              <a:rPr lang="fr-FR" altLang="fr-FR" sz="4800" b="1">
                <a:solidFill>
                  <a:schemeClr val="bg1"/>
                </a:solidFill>
                <a:latin typeface="Comic Sans MS" pitchFamily="66" charset="0"/>
              </a:rPr>
              <a:t>je reconnais devant </a:t>
            </a:r>
            <a:br>
              <a:rPr lang="fr-FR" altLang="fr-FR" sz="4800" b="1">
                <a:solidFill>
                  <a:schemeClr val="bg1"/>
                </a:solidFill>
                <a:latin typeface="Comic Sans MS" pitchFamily="66" charset="0"/>
              </a:rPr>
            </a:br>
            <a:r>
              <a:rPr lang="fr-FR" altLang="fr-FR" sz="4800" b="1">
                <a:solidFill>
                  <a:schemeClr val="bg1"/>
                </a:solidFill>
                <a:latin typeface="Comic Sans MS" pitchFamily="66" charset="0"/>
              </a:rPr>
              <a:t>mes frères, </a:t>
            </a:r>
            <a:br>
              <a:rPr lang="fr-FR" altLang="fr-FR" sz="4800" b="1">
                <a:solidFill>
                  <a:schemeClr val="bg1"/>
                </a:solidFill>
                <a:latin typeface="Comic Sans MS" pitchFamily="66" charset="0"/>
              </a:rPr>
            </a:br>
            <a:r>
              <a:rPr lang="fr-FR" altLang="fr-FR" sz="4800" b="1">
                <a:solidFill>
                  <a:schemeClr val="bg1"/>
                </a:solidFill>
                <a:latin typeface="Comic Sans MS" pitchFamily="66" charset="0"/>
              </a:rPr>
              <a:t>que j’ai péché, en pensée, </a:t>
            </a:r>
            <a:br>
              <a:rPr lang="fr-FR" altLang="fr-FR" sz="4800" b="1">
                <a:solidFill>
                  <a:schemeClr val="bg1"/>
                </a:solidFill>
                <a:latin typeface="Comic Sans MS" pitchFamily="66" charset="0"/>
              </a:rPr>
            </a:br>
            <a:r>
              <a:rPr lang="fr-FR" altLang="fr-FR" sz="4800" b="1">
                <a:solidFill>
                  <a:schemeClr val="bg1"/>
                </a:solidFill>
                <a:latin typeface="Comic Sans MS" pitchFamily="66" charset="0"/>
              </a:rPr>
              <a:t>en paroles, par action </a:t>
            </a:r>
            <a:br>
              <a:rPr lang="fr-FR" altLang="fr-FR" sz="4800" b="1">
                <a:solidFill>
                  <a:schemeClr val="bg1"/>
                </a:solidFill>
                <a:latin typeface="Comic Sans MS" pitchFamily="66" charset="0"/>
              </a:rPr>
            </a:br>
            <a:r>
              <a:rPr lang="fr-FR" altLang="fr-FR" sz="4800" b="1">
                <a:solidFill>
                  <a:schemeClr val="bg1"/>
                </a:solidFill>
                <a:latin typeface="Comic Sans MS" pitchFamily="66" charset="0"/>
              </a:rPr>
              <a:t>et par omission.</a:t>
            </a:r>
            <a:br>
              <a:rPr lang="fr-FR" altLang="fr-FR" sz="4800" b="1">
                <a:solidFill>
                  <a:schemeClr val="bg1"/>
                </a:solidFill>
                <a:latin typeface="Comic Sans MS" pitchFamily="66" charset="0"/>
              </a:rPr>
            </a:br>
            <a:endParaRPr lang="fr-FR" altLang="fr-FR" sz="4800" b="1">
              <a:solidFill>
                <a:schemeClr val="bg1"/>
              </a:solidFill>
              <a:latin typeface="Comic Sans MS" pitchFamily="66"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179388" y="404813"/>
            <a:ext cx="8785225" cy="5976937"/>
          </a:xfrm>
        </p:spPr>
        <p:txBody>
          <a:bodyPr/>
          <a:lstStyle/>
          <a:p>
            <a:pPr algn="ctr" eaLnBrk="1" hangingPunct="1">
              <a:buFontTx/>
              <a:buNone/>
            </a:pPr>
            <a:r>
              <a:rPr lang="fr-FR" altLang="fr-FR" sz="4800" b="1">
                <a:solidFill>
                  <a:schemeClr val="bg1"/>
                </a:solidFill>
                <a:latin typeface="Comic Sans MS" pitchFamily="66" charset="0"/>
              </a:rPr>
              <a:t>Oui, j’ai vraiment péché, </a:t>
            </a:r>
            <a:br>
              <a:rPr lang="fr-FR" altLang="fr-FR" sz="4800" b="1">
                <a:solidFill>
                  <a:schemeClr val="bg1"/>
                </a:solidFill>
                <a:latin typeface="Comic Sans MS" pitchFamily="66" charset="0"/>
              </a:rPr>
            </a:br>
            <a:r>
              <a:rPr lang="fr-FR" altLang="fr-FR" sz="4800" b="1">
                <a:solidFill>
                  <a:schemeClr val="bg1"/>
                </a:solidFill>
                <a:latin typeface="Comic Sans MS" pitchFamily="66" charset="0"/>
              </a:rPr>
              <a:t>c’est pourquoi je supplie </a:t>
            </a:r>
          </a:p>
          <a:p>
            <a:pPr algn="ctr" eaLnBrk="1" hangingPunct="1">
              <a:buFontTx/>
              <a:buNone/>
            </a:pPr>
            <a:r>
              <a:rPr lang="fr-FR" altLang="fr-FR" sz="4800" b="1">
                <a:solidFill>
                  <a:schemeClr val="bg1"/>
                </a:solidFill>
                <a:latin typeface="Comic Sans MS" pitchFamily="66" charset="0"/>
              </a:rPr>
              <a:t>la Vierge Marie, les anges </a:t>
            </a:r>
          </a:p>
          <a:p>
            <a:pPr algn="ctr" eaLnBrk="1" hangingPunct="1">
              <a:buFontTx/>
              <a:buNone/>
            </a:pPr>
            <a:r>
              <a:rPr lang="fr-FR" altLang="fr-FR" sz="4800" b="1">
                <a:solidFill>
                  <a:schemeClr val="bg1"/>
                </a:solidFill>
                <a:latin typeface="Comic Sans MS" pitchFamily="66" charset="0"/>
              </a:rPr>
              <a:t>et tous les saints</a:t>
            </a:r>
            <a:br>
              <a:rPr lang="fr-FR" altLang="fr-FR" sz="4800" b="1">
                <a:solidFill>
                  <a:schemeClr val="bg1"/>
                </a:solidFill>
                <a:latin typeface="Comic Sans MS" pitchFamily="66" charset="0"/>
              </a:rPr>
            </a:br>
            <a:r>
              <a:rPr lang="fr-FR" altLang="fr-FR" sz="4800" b="1">
                <a:solidFill>
                  <a:schemeClr val="bg1"/>
                </a:solidFill>
                <a:latin typeface="Comic Sans MS" pitchFamily="66" charset="0"/>
              </a:rPr>
              <a:t>et vous aussi, mes frères, </a:t>
            </a:r>
          </a:p>
          <a:p>
            <a:pPr algn="ctr" eaLnBrk="1" hangingPunct="1">
              <a:buFontTx/>
              <a:buNone/>
            </a:pPr>
            <a:r>
              <a:rPr lang="fr-FR" altLang="fr-FR" sz="4800" b="1">
                <a:solidFill>
                  <a:schemeClr val="bg1"/>
                </a:solidFill>
                <a:latin typeface="Comic Sans MS" pitchFamily="66" charset="0"/>
              </a:rPr>
              <a:t>de prier pour moi </a:t>
            </a:r>
          </a:p>
          <a:p>
            <a:pPr algn="ctr" eaLnBrk="1" hangingPunct="1">
              <a:buFontTx/>
              <a:buNone/>
            </a:pPr>
            <a:r>
              <a:rPr lang="fr-FR" altLang="fr-FR" sz="4800" b="1">
                <a:solidFill>
                  <a:schemeClr val="bg1"/>
                </a:solidFill>
                <a:latin typeface="Comic Sans MS" pitchFamily="66" charset="0"/>
              </a:rPr>
              <a:t>le Seigneur notre Dieu.</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42D6BB-3CA7-4C44-A5D8-CE2AC37B49C7}"/>
              </a:ext>
            </a:extLst>
          </p:cNvPr>
          <p:cNvSpPr>
            <a:spLocks noGrp="1"/>
          </p:cNvSpPr>
          <p:nvPr>
            <p:ph type="title"/>
          </p:nvPr>
        </p:nvSpPr>
        <p:spPr>
          <a:xfrm>
            <a:off x="457200" y="274638"/>
            <a:ext cx="8363272" cy="6250706"/>
          </a:xfrm>
          <a:gradFill>
            <a:gsLst>
              <a:gs pos="77516">
                <a:schemeClr val="accent6">
                  <a:lumMod val="60000"/>
                  <a:lumOff val="40000"/>
                </a:schemeClr>
              </a:gs>
              <a:gs pos="100000">
                <a:srgbClr val="002060"/>
              </a:gs>
              <a:gs pos="27000">
                <a:srgbClr val="FFFF00"/>
              </a:gs>
              <a:gs pos="1000">
                <a:srgbClr val="C00000"/>
              </a:gs>
            </a:gsLst>
            <a:lin ang="5400000" scaled="0"/>
          </a:gradFill>
        </p:spPr>
        <p:txBody>
          <a:bodyPr>
            <a:normAutofit/>
          </a:bodyPr>
          <a:lstStyle/>
          <a:p>
            <a:r>
              <a:rPr lang="fr-FR" sz="6600" b="1" i="1" dirty="0"/>
              <a:t>Terre entière chante</a:t>
            </a:r>
            <a:br>
              <a:rPr lang="fr-FR" sz="6600" b="1" i="1" dirty="0"/>
            </a:br>
            <a:r>
              <a:rPr lang="fr-FR" sz="6600" b="1" i="1" dirty="0"/>
              <a:t> ta joie au Seigneur,</a:t>
            </a:r>
            <a:br>
              <a:rPr lang="fr-FR" sz="6600" b="1" i="1" dirty="0"/>
            </a:br>
            <a:r>
              <a:rPr lang="fr-FR" sz="6600" b="1" i="1" dirty="0" err="1"/>
              <a:t>Alleluia</a:t>
            </a:r>
            <a:r>
              <a:rPr lang="fr-FR" sz="6600" b="1" i="1" dirty="0"/>
              <a:t>, </a:t>
            </a:r>
            <a:r>
              <a:rPr lang="fr-FR" sz="6600" b="1" i="1" dirty="0" err="1"/>
              <a:t>Alleluia</a:t>
            </a:r>
            <a:r>
              <a:rPr lang="fr-FR" sz="6600" b="1" i="1" dirty="0"/>
              <a:t> !</a:t>
            </a:r>
          </a:p>
        </p:txBody>
      </p:sp>
    </p:spTree>
    <p:extLst>
      <p:ext uri="{BB962C8B-B14F-4D97-AF65-F5344CB8AC3E}">
        <p14:creationId xmlns:p14="http://schemas.microsoft.com/office/powerpoint/2010/main" val="1428855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BE2C6B7-1F81-49E0-A72D-57598019A831}"/>
              </a:ext>
            </a:extLst>
          </p:cNvPr>
          <p:cNvSpPr>
            <a:spLocks noGrp="1" noChangeArrowheads="1"/>
          </p:cNvSpPr>
          <p:nvPr>
            <p:ph type="ctrTitle"/>
          </p:nvPr>
        </p:nvSpPr>
        <p:spPr>
          <a:xfrm>
            <a:off x="250825" y="620713"/>
            <a:ext cx="8713788" cy="4321175"/>
          </a:xfrm>
        </p:spPr>
        <p:txBody>
          <a:bodyPr anchor="ctr"/>
          <a:lstStyle/>
          <a:p>
            <a:r>
              <a:rPr lang="fr-FR" altLang="fr-FR" sz="4400"/>
              <a:t>1 - Il est temps de lever les yeux,</a:t>
            </a:r>
            <a:br>
              <a:rPr lang="fr-FR" altLang="fr-FR" sz="4400"/>
            </a:br>
            <a:r>
              <a:rPr lang="fr-FR" altLang="fr-FR" sz="4400"/>
              <a:t>Vers le monde qui vient.</a:t>
            </a:r>
            <a:br>
              <a:rPr lang="fr-FR" altLang="fr-FR" sz="4400"/>
            </a:br>
            <a:r>
              <a:rPr lang="fr-FR" altLang="fr-FR" sz="4400"/>
              <a:t>Il est temps de jeter la fleur,</a:t>
            </a:r>
            <a:br>
              <a:rPr lang="fr-FR" altLang="fr-FR" sz="4400"/>
            </a:br>
            <a:r>
              <a:rPr lang="fr-FR" altLang="fr-FR" sz="4400"/>
              <a:t>Qui se fane en vos mains.</a:t>
            </a:r>
            <a:br>
              <a:rPr lang="fr-FR" altLang="fr-FR" sz="4400"/>
            </a:br>
            <a:br>
              <a:rPr lang="fr-FR" altLang="fr-FR" sz="4400"/>
            </a:br>
            <a:endParaRPr lang="fr-FR" altLang="fr-FR" sz="4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F6EF27-141F-4931-BDE2-545F68E9036F}"/>
              </a:ext>
            </a:extLst>
          </p:cNvPr>
          <p:cNvSpPr>
            <a:spLocks noGrp="1"/>
          </p:cNvSpPr>
          <p:nvPr>
            <p:ph type="title"/>
          </p:nvPr>
        </p:nvSpPr>
        <p:spPr>
          <a:xfrm>
            <a:off x="0" y="0"/>
            <a:ext cx="9144000" cy="6858000"/>
          </a:xfrm>
          <a:solidFill>
            <a:schemeClr val="accent6">
              <a:lumMod val="40000"/>
              <a:lumOff val="60000"/>
            </a:schemeClr>
          </a:solidFill>
        </p:spPr>
        <p:txBody>
          <a:bodyPr>
            <a:normAutofit/>
          </a:bodyPr>
          <a:lstStyle/>
          <a:p>
            <a:r>
              <a:rPr lang="fr-FR" sz="5400" b="1" dirty="0">
                <a:solidFill>
                  <a:srgbClr val="FF0000"/>
                </a:solidFill>
              </a:rPr>
              <a:t>Vous pouvez prolonger cette célébration communautaire par une démarche sacramentelle individuelle : </a:t>
            </a:r>
            <a:br>
              <a:rPr lang="fr-FR" sz="5400" b="1" dirty="0">
                <a:solidFill>
                  <a:srgbClr val="FF0000"/>
                </a:solidFill>
              </a:rPr>
            </a:br>
            <a:r>
              <a:rPr lang="fr-FR" sz="5400" b="1" dirty="0">
                <a:solidFill>
                  <a:srgbClr val="FF0000"/>
                </a:solidFill>
              </a:rPr>
              <a:t>les prêtres sont à votre disposition maintenant </a:t>
            </a:r>
            <a:br>
              <a:rPr lang="fr-FR" sz="5400" b="1" dirty="0">
                <a:solidFill>
                  <a:srgbClr val="FF0000"/>
                </a:solidFill>
              </a:rPr>
            </a:br>
            <a:r>
              <a:rPr lang="fr-FR" sz="5400" b="1" dirty="0">
                <a:solidFill>
                  <a:srgbClr val="FF0000"/>
                </a:solidFill>
              </a:rPr>
              <a:t>ou dans les jours à venir !</a:t>
            </a:r>
          </a:p>
        </p:txBody>
      </p:sp>
    </p:spTree>
    <p:extLst>
      <p:ext uri="{BB962C8B-B14F-4D97-AF65-F5344CB8AC3E}">
        <p14:creationId xmlns:p14="http://schemas.microsoft.com/office/powerpoint/2010/main" val="834175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481F67"/>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48680"/>
            <a:ext cx="9144000" cy="6120680"/>
          </a:xfrm>
        </p:spPr>
        <p:txBody>
          <a:bodyPr>
            <a:normAutofit fontScale="90000"/>
          </a:bodyPr>
          <a:lstStyle/>
          <a:p>
            <a:r>
              <a:rPr lang="fr-FR" b="1" u="sng" dirty="0">
                <a:solidFill>
                  <a:srgbClr val="FFFF00"/>
                </a:solidFill>
              </a:rPr>
              <a:t>ACTE DE CONTRITION :</a:t>
            </a:r>
            <a:br>
              <a:rPr lang="fr-FR" dirty="0">
                <a:solidFill>
                  <a:srgbClr val="FFFF00"/>
                </a:solidFill>
              </a:rPr>
            </a:br>
            <a:r>
              <a:rPr lang="fr-FR" sz="4900" dirty="0">
                <a:solidFill>
                  <a:srgbClr val="FFFF00"/>
                </a:solidFill>
              </a:rPr>
              <a:t>Mon Dieu j’ai un très grand regret de t’avoir offensé  </a:t>
            </a:r>
            <a:br>
              <a:rPr lang="fr-FR" sz="4900" dirty="0">
                <a:solidFill>
                  <a:srgbClr val="FFFF00"/>
                </a:solidFill>
              </a:rPr>
            </a:br>
            <a:r>
              <a:rPr lang="fr-FR" sz="4900" dirty="0">
                <a:solidFill>
                  <a:srgbClr val="FFFF00"/>
                </a:solidFill>
              </a:rPr>
              <a:t>car tu es infiniment bon </a:t>
            </a:r>
            <a:br>
              <a:rPr lang="fr-FR" sz="4900" dirty="0">
                <a:solidFill>
                  <a:srgbClr val="FFFF00"/>
                </a:solidFill>
              </a:rPr>
            </a:br>
            <a:r>
              <a:rPr lang="fr-FR" sz="4900" dirty="0">
                <a:solidFill>
                  <a:srgbClr val="FFFF00"/>
                </a:solidFill>
              </a:rPr>
              <a:t>et infiniment aimable </a:t>
            </a:r>
            <a:br>
              <a:rPr lang="fr-FR" sz="4900" dirty="0">
                <a:solidFill>
                  <a:srgbClr val="FFFF00"/>
                </a:solidFill>
              </a:rPr>
            </a:br>
            <a:r>
              <a:rPr lang="fr-FR" sz="4900" dirty="0">
                <a:solidFill>
                  <a:srgbClr val="FFFF00"/>
                </a:solidFill>
              </a:rPr>
              <a:t>et que le péché te déplait. </a:t>
            </a:r>
            <a:br>
              <a:rPr lang="fr-FR" sz="4900" dirty="0">
                <a:solidFill>
                  <a:srgbClr val="FFFF00"/>
                </a:solidFill>
              </a:rPr>
            </a:br>
            <a:r>
              <a:rPr lang="fr-FR" sz="4900" dirty="0">
                <a:solidFill>
                  <a:srgbClr val="FFFF00"/>
                </a:solidFill>
              </a:rPr>
              <a:t>Je prends la ferme résolution, avec le secours de ta grâce, de ne plus t’offenser et de faire pénitence.</a:t>
            </a:r>
            <a:endParaRPr lang="fr-FR" dirty="0">
              <a:solidFill>
                <a:srgbClr val="FFFF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6488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FC81528-8E66-482F-8919-1E1BEFEA613E}"/>
              </a:ext>
            </a:extLst>
          </p:cNvPr>
          <p:cNvSpPr>
            <a:spLocks noGrp="1" noChangeArrowheads="1"/>
          </p:cNvSpPr>
          <p:nvPr>
            <p:ph type="ctrTitle"/>
          </p:nvPr>
        </p:nvSpPr>
        <p:spPr>
          <a:xfrm>
            <a:off x="250825" y="188913"/>
            <a:ext cx="8642350" cy="6048375"/>
          </a:xfrm>
        </p:spPr>
        <p:txBody>
          <a:bodyPr anchor="ctr"/>
          <a:lstStyle/>
          <a:p>
            <a:r>
              <a:rPr lang="fr-FR" altLang="fr-FR" sz="4000" b="1"/>
              <a:t>Peuples qui marchez </a:t>
            </a:r>
            <a:br>
              <a:rPr lang="fr-FR" altLang="fr-FR" sz="4000" b="1"/>
            </a:br>
            <a:r>
              <a:rPr lang="fr-FR" altLang="fr-FR" sz="4000" b="1"/>
              <a:t>dans la longue nuit,</a:t>
            </a:r>
            <a:br>
              <a:rPr lang="fr-FR" altLang="fr-FR" sz="4000" b="1"/>
            </a:br>
            <a:r>
              <a:rPr lang="fr-FR" altLang="fr-FR" sz="4000" b="1"/>
              <a:t>Le jour va bientôt se lever.</a:t>
            </a:r>
            <a:br>
              <a:rPr lang="fr-FR" altLang="fr-FR" sz="4000" b="1"/>
            </a:br>
            <a:r>
              <a:rPr lang="fr-FR" altLang="fr-FR" sz="4000" b="1"/>
              <a:t>Peuples qui cherchez </a:t>
            </a:r>
            <a:br>
              <a:rPr lang="fr-FR" altLang="fr-FR" sz="4000" b="1"/>
            </a:br>
            <a:r>
              <a:rPr lang="fr-FR" altLang="fr-FR" sz="4000" b="1"/>
              <a:t>le chemin de vie</a:t>
            </a:r>
            <a:br>
              <a:rPr lang="fr-FR" altLang="fr-FR" sz="4000" b="1"/>
            </a:br>
            <a:r>
              <a:rPr lang="fr-FR" altLang="fr-FR" sz="4000" b="1"/>
              <a:t>Dieu lui-même vient vous sauver,</a:t>
            </a:r>
            <a:br>
              <a:rPr lang="fr-FR" altLang="fr-FR" sz="4000" b="1"/>
            </a:br>
            <a:r>
              <a:rPr lang="fr-FR" altLang="fr-FR" sz="4000" b="1"/>
              <a:t>Peuples qui cherchez </a:t>
            </a:r>
            <a:br>
              <a:rPr lang="fr-FR" altLang="fr-FR" sz="4000" b="1"/>
            </a:br>
            <a:r>
              <a:rPr lang="fr-FR" altLang="fr-FR" sz="4000" b="1"/>
              <a:t>le chemin de vie</a:t>
            </a:r>
            <a:br>
              <a:rPr lang="fr-FR" altLang="fr-FR" sz="4000" b="1"/>
            </a:br>
            <a:r>
              <a:rPr lang="fr-FR" altLang="fr-FR" sz="4000" b="1"/>
              <a:t>Dieu lui-même vient vous sauver.</a:t>
            </a:r>
            <a:endParaRPr lang="fr-FR" altLang="fr-FR"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01122A2-C886-49D4-B87F-2B3BACE24ABE}"/>
              </a:ext>
            </a:extLst>
          </p:cNvPr>
          <p:cNvSpPr>
            <a:spLocks noGrp="1" noChangeArrowheads="1"/>
          </p:cNvSpPr>
          <p:nvPr>
            <p:ph type="ctrTitle"/>
          </p:nvPr>
        </p:nvSpPr>
        <p:spPr>
          <a:xfrm>
            <a:off x="323850" y="620713"/>
            <a:ext cx="8569325" cy="5329237"/>
          </a:xfrm>
        </p:spPr>
        <p:txBody>
          <a:bodyPr anchor="ctr"/>
          <a:lstStyle/>
          <a:p>
            <a:r>
              <a:rPr lang="fr-FR" altLang="fr-FR" sz="4400"/>
              <a:t>2 - Il est temps de tuer la peur,</a:t>
            </a:r>
            <a:br>
              <a:rPr lang="fr-FR" altLang="fr-FR" sz="4400"/>
            </a:br>
            <a:r>
              <a:rPr lang="fr-FR" altLang="fr-FR" sz="4400"/>
              <a:t>Qui vous garde en ses liens.</a:t>
            </a:r>
            <a:br>
              <a:rPr lang="fr-FR" altLang="fr-FR" sz="4400"/>
            </a:br>
            <a:r>
              <a:rPr lang="fr-FR" altLang="fr-FR" sz="4400"/>
              <a:t>Il est temps de porter la Croix,</a:t>
            </a:r>
            <a:br>
              <a:rPr lang="fr-FR" altLang="fr-FR" sz="4400"/>
            </a:br>
            <a:r>
              <a:rPr lang="fr-FR" altLang="fr-FR" sz="4400"/>
              <a:t>Jusqu´au bout du chemin.</a:t>
            </a:r>
            <a:br>
              <a:rPr lang="fr-FR" altLang="fr-FR" sz="4400"/>
            </a:br>
            <a:br>
              <a:rPr lang="fr-FR" altLang="fr-FR" sz="4400"/>
            </a:br>
            <a:endParaRPr lang="fr-FR" altLang="fr-FR" sz="4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9EEB79A-7264-4FCF-BB05-33F4B4B01368}"/>
              </a:ext>
            </a:extLst>
          </p:cNvPr>
          <p:cNvSpPr>
            <a:spLocks noGrp="1" noChangeArrowheads="1"/>
          </p:cNvSpPr>
          <p:nvPr>
            <p:ph type="ctrTitle"/>
          </p:nvPr>
        </p:nvSpPr>
        <p:spPr>
          <a:xfrm>
            <a:off x="250825" y="188913"/>
            <a:ext cx="8642350" cy="6048375"/>
          </a:xfrm>
        </p:spPr>
        <p:txBody>
          <a:bodyPr anchor="ctr"/>
          <a:lstStyle/>
          <a:p>
            <a:r>
              <a:rPr lang="fr-FR" altLang="fr-FR" sz="4000" b="1"/>
              <a:t>Peuples qui marchez </a:t>
            </a:r>
            <a:br>
              <a:rPr lang="fr-FR" altLang="fr-FR" sz="4000" b="1"/>
            </a:br>
            <a:r>
              <a:rPr lang="fr-FR" altLang="fr-FR" sz="4000" b="1"/>
              <a:t>dans la longue nuit,</a:t>
            </a:r>
            <a:br>
              <a:rPr lang="fr-FR" altLang="fr-FR" sz="4000" b="1"/>
            </a:br>
            <a:r>
              <a:rPr lang="fr-FR" altLang="fr-FR" sz="4000" b="1"/>
              <a:t>Le jour va bientôt se lever.</a:t>
            </a:r>
            <a:br>
              <a:rPr lang="fr-FR" altLang="fr-FR" sz="4000" b="1"/>
            </a:br>
            <a:r>
              <a:rPr lang="fr-FR" altLang="fr-FR" sz="4000" b="1"/>
              <a:t>Peuples qui cherchez </a:t>
            </a:r>
            <a:br>
              <a:rPr lang="fr-FR" altLang="fr-FR" sz="4000" b="1"/>
            </a:br>
            <a:r>
              <a:rPr lang="fr-FR" altLang="fr-FR" sz="4000" b="1"/>
              <a:t>le chemin de vie</a:t>
            </a:r>
            <a:br>
              <a:rPr lang="fr-FR" altLang="fr-FR" sz="4000" b="1"/>
            </a:br>
            <a:r>
              <a:rPr lang="fr-FR" altLang="fr-FR" sz="4000" b="1"/>
              <a:t>Dieu lui-même vient vous sauver,</a:t>
            </a:r>
            <a:br>
              <a:rPr lang="fr-FR" altLang="fr-FR" sz="4000" b="1"/>
            </a:br>
            <a:r>
              <a:rPr lang="fr-FR" altLang="fr-FR" sz="4000" b="1"/>
              <a:t>Peuples qui cherchez </a:t>
            </a:r>
            <a:br>
              <a:rPr lang="fr-FR" altLang="fr-FR" sz="4000" b="1"/>
            </a:br>
            <a:r>
              <a:rPr lang="fr-FR" altLang="fr-FR" sz="4000" b="1"/>
              <a:t>le chemin de vie</a:t>
            </a:r>
            <a:br>
              <a:rPr lang="fr-FR" altLang="fr-FR" sz="4000" b="1"/>
            </a:br>
            <a:r>
              <a:rPr lang="fr-FR" altLang="fr-FR" sz="4000" b="1"/>
              <a:t>Dieu lui-même vient vous sauver.</a:t>
            </a:r>
            <a:endParaRPr lang="fr-FR" altLang="fr-FR"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9EEB79A-7264-4FCF-BB05-33F4B4B01368}"/>
              </a:ext>
            </a:extLst>
          </p:cNvPr>
          <p:cNvSpPr>
            <a:spLocks noGrp="1" noChangeArrowheads="1"/>
          </p:cNvSpPr>
          <p:nvPr>
            <p:ph type="ctrTitle"/>
          </p:nvPr>
        </p:nvSpPr>
        <p:spPr>
          <a:xfrm>
            <a:off x="250825" y="188913"/>
            <a:ext cx="8642350" cy="6048375"/>
          </a:xfrm>
        </p:spPr>
        <p:txBody>
          <a:bodyPr anchor="ctr"/>
          <a:lstStyle/>
          <a:p>
            <a:r>
              <a:rPr lang="fr-FR" altLang="fr-FR" sz="4000" b="1"/>
              <a:t>Peuples qui marchez </a:t>
            </a:r>
            <a:br>
              <a:rPr lang="fr-FR" altLang="fr-FR" sz="4000" b="1"/>
            </a:br>
            <a:r>
              <a:rPr lang="fr-FR" altLang="fr-FR" sz="4000" b="1"/>
              <a:t>dans la longue nuit,</a:t>
            </a:r>
            <a:br>
              <a:rPr lang="fr-FR" altLang="fr-FR" sz="4000" b="1"/>
            </a:br>
            <a:r>
              <a:rPr lang="fr-FR" altLang="fr-FR" sz="4000" b="1"/>
              <a:t>Le jour va bientôt se lever.</a:t>
            </a:r>
            <a:br>
              <a:rPr lang="fr-FR" altLang="fr-FR" sz="4000" b="1"/>
            </a:br>
            <a:r>
              <a:rPr lang="fr-FR" altLang="fr-FR" sz="4000" b="1"/>
              <a:t>Peuples qui cherchez </a:t>
            </a:r>
            <a:br>
              <a:rPr lang="fr-FR" altLang="fr-FR" sz="4000" b="1"/>
            </a:br>
            <a:r>
              <a:rPr lang="fr-FR" altLang="fr-FR" sz="4000" b="1"/>
              <a:t>le chemin de vie</a:t>
            </a:r>
            <a:br>
              <a:rPr lang="fr-FR" altLang="fr-FR" sz="4000" b="1"/>
            </a:br>
            <a:r>
              <a:rPr lang="fr-FR" altLang="fr-FR" sz="4000" b="1"/>
              <a:t>Dieu lui-même vient vous sauver,</a:t>
            </a:r>
            <a:br>
              <a:rPr lang="fr-FR" altLang="fr-FR" sz="4000" b="1"/>
            </a:br>
            <a:r>
              <a:rPr lang="fr-FR" altLang="fr-FR" sz="4000" b="1"/>
              <a:t>Peuples qui cherchez </a:t>
            </a:r>
            <a:br>
              <a:rPr lang="fr-FR" altLang="fr-FR" sz="4000" b="1"/>
            </a:br>
            <a:r>
              <a:rPr lang="fr-FR" altLang="fr-FR" sz="4000" b="1"/>
              <a:t>le chemin de vie</a:t>
            </a:r>
            <a:br>
              <a:rPr lang="fr-FR" altLang="fr-FR" sz="4000" b="1"/>
            </a:br>
            <a:r>
              <a:rPr lang="fr-FR" altLang="fr-FR" sz="4000" b="1"/>
              <a:t>Dieu lui-même vient vous sauver.</a:t>
            </a:r>
            <a:endParaRPr lang="fr-FR" altLang="fr-FR" sz="4000"/>
          </a:p>
        </p:txBody>
      </p:sp>
    </p:spTree>
    <p:extLst>
      <p:ext uri="{BB962C8B-B14F-4D97-AF65-F5344CB8AC3E}">
        <p14:creationId xmlns:p14="http://schemas.microsoft.com/office/powerpoint/2010/main" val="55525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2D69A1-5F33-4B55-AF6D-5E45DD80EC8A}"/>
              </a:ext>
            </a:extLst>
          </p:cNvPr>
          <p:cNvSpPr>
            <a:spLocks noGrp="1"/>
          </p:cNvSpPr>
          <p:nvPr>
            <p:ph type="title"/>
          </p:nvPr>
        </p:nvSpPr>
        <p:spPr>
          <a:xfrm>
            <a:off x="0" y="0"/>
            <a:ext cx="9036496" cy="7029400"/>
          </a:xfrm>
        </p:spPr>
        <p:txBody>
          <a:bodyPr>
            <a:normAutofit fontScale="90000"/>
          </a:bodyPr>
          <a:lstStyle/>
          <a:p>
            <a:r>
              <a:rPr lang="fr-FR" sz="4400" u="sng" kern="1100" dirty="0">
                <a:effectLst/>
                <a:latin typeface="Arial" panose="020B0604020202020204" pitchFamily="34" charset="0"/>
                <a:ea typeface="Times New Roman" panose="02020603050405020304" pitchFamily="18" charset="0"/>
              </a:rPr>
              <a:t>TOUS ensemble : </a:t>
            </a:r>
            <a:br>
              <a:rPr lang="fr-FR" sz="4800" kern="1100" dirty="0">
                <a:effectLst/>
                <a:latin typeface="Arial" panose="020B0604020202020204" pitchFamily="34" charset="0"/>
                <a:ea typeface="Times New Roman" panose="02020603050405020304" pitchFamily="18" charset="0"/>
              </a:rPr>
            </a:br>
            <a:r>
              <a:rPr lang="fr-FR" sz="4400" b="1" kern="1100" dirty="0">
                <a:effectLst/>
                <a:latin typeface="Arial" panose="020B0604020202020204" pitchFamily="34" charset="0"/>
                <a:ea typeface="Times New Roman" panose="02020603050405020304" pitchFamily="18" charset="0"/>
              </a:rPr>
              <a:t>Seigneur, notre Dieu, Ta lumière et ta Parole, tu les donnes à qui les recherche. </a:t>
            </a:r>
            <a:br>
              <a:rPr lang="fr-FR" sz="4400" b="1" kern="1100" dirty="0">
                <a:effectLst/>
                <a:latin typeface="Arial" panose="020B0604020202020204" pitchFamily="34" charset="0"/>
                <a:ea typeface="Times New Roman" panose="02020603050405020304" pitchFamily="18" charset="0"/>
              </a:rPr>
            </a:br>
            <a:br>
              <a:rPr lang="fr-FR" sz="2700" b="1" kern="1100" dirty="0">
                <a:effectLst/>
                <a:latin typeface="Arial" panose="020B0604020202020204" pitchFamily="34" charset="0"/>
                <a:ea typeface="Times New Roman" panose="02020603050405020304" pitchFamily="18" charset="0"/>
              </a:rPr>
            </a:br>
            <a:r>
              <a:rPr lang="fr-FR" sz="4400" b="1" i="1" kern="1100" dirty="0">
                <a:effectLst/>
                <a:latin typeface="Arial" panose="020B0604020202020204" pitchFamily="34" charset="0"/>
                <a:ea typeface="Times New Roman" panose="02020603050405020304" pitchFamily="18" charset="0"/>
              </a:rPr>
              <a:t>Ton Amour, tu le proposes aux pauvres et aux pécheurs.</a:t>
            </a:r>
            <a:br>
              <a:rPr lang="fr-FR" sz="4400" b="1" kern="1100" dirty="0">
                <a:effectLst/>
                <a:latin typeface="Arial" panose="020B0604020202020204" pitchFamily="34" charset="0"/>
                <a:ea typeface="Times New Roman" panose="02020603050405020304" pitchFamily="18" charset="0"/>
              </a:rPr>
            </a:br>
            <a:r>
              <a:rPr lang="fr-FR" sz="4400" b="1" kern="1100" dirty="0">
                <a:effectLst/>
                <a:latin typeface="Arial" panose="020B0604020202020204" pitchFamily="34" charset="0"/>
                <a:ea typeface="Times New Roman" panose="02020603050405020304" pitchFamily="18" charset="0"/>
              </a:rPr>
              <a:t> </a:t>
            </a:r>
            <a:br>
              <a:rPr lang="fr-FR" sz="2700" b="1" kern="1100" dirty="0">
                <a:effectLst/>
                <a:latin typeface="Arial" panose="020B0604020202020204" pitchFamily="34" charset="0"/>
                <a:ea typeface="Times New Roman" panose="02020603050405020304" pitchFamily="18" charset="0"/>
              </a:rPr>
            </a:br>
            <a:r>
              <a:rPr lang="fr-FR" sz="4400" b="1" kern="1100" dirty="0">
                <a:effectLst/>
                <a:latin typeface="Arial" panose="020B0604020202020204" pitchFamily="34" charset="0"/>
                <a:ea typeface="Times New Roman" panose="02020603050405020304" pitchFamily="18" charset="0"/>
              </a:rPr>
              <a:t>Que la Lumière de Noël éclaire notre route. Que la Lumière de Noël nous convertisse à cet Amour.</a:t>
            </a:r>
            <a:endParaRPr lang="fr-FR" dirty="0"/>
          </a:p>
        </p:txBody>
      </p:sp>
    </p:spTree>
    <p:extLst>
      <p:ext uri="{BB962C8B-B14F-4D97-AF65-F5344CB8AC3E}">
        <p14:creationId xmlns:p14="http://schemas.microsoft.com/office/powerpoint/2010/main" val="3289675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648</TotalTime>
  <Words>962</Words>
  <Application>Microsoft Office PowerPoint</Application>
  <PresentationFormat>Affichage à l'écran (4:3)</PresentationFormat>
  <Paragraphs>57</Paragraphs>
  <Slides>32</Slides>
  <Notes>0</Notes>
  <HiddenSlides>0</HiddenSlides>
  <MMClips>0</MMClips>
  <ScaleCrop>false</ScaleCrop>
  <HeadingPairs>
    <vt:vector size="6" baseType="variant">
      <vt:variant>
        <vt:lpstr>Polices utilisées</vt:lpstr>
      </vt:variant>
      <vt:variant>
        <vt:i4>4</vt:i4>
      </vt:variant>
      <vt:variant>
        <vt:lpstr>Thème</vt:lpstr>
      </vt:variant>
      <vt:variant>
        <vt:i4>4</vt:i4>
      </vt:variant>
      <vt:variant>
        <vt:lpstr>Titres des diapositives</vt:lpstr>
      </vt:variant>
      <vt:variant>
        <vt:i4>32</vt:i4>
      </vt:variant>
    </vt:vector>
  </HeadingPairs>
  <TitlesOfParts>
    <vt:vector size="40" baseType="lpstr">
      <vt:lpstr>Arial</vt:lpstr>
      <vt:lpstr>Arial Black</vt:lpstr>
      <vt:lpstr>Calibri</vt:lpstr>
      <vt:lpstr>Comic Sans MS</vt:lpstr>
      <vt:lpstr>Office Theme</vt:lpstr>
      <vt:lpstr>Thème Office</vt:lpstr>
      <vt:lpstr>Modèle par défaut</vt:lpstr>
      <vt:lpstr>1_Modèle par défaut</vt:lpstr>
      <vt:lpstr>Vivre la pénitence et accueillir la Miséricorde du Seigneur  Avent 2020</vt:lpstr>
      <vt:lpstr>Peuples qui marchez  dans la longue nuit, Le jour va bientôt se lever. Peuples qui cherchez  le chemin de vie Dieu lui-même vient vous sauver, Peuples qui cherchez  le chemin de vie Dieu lui-même vient vous sauver.</vt:lpstr>
      <vt:lpstr>1 - Il est temps de lever les yeux, Vers le monde qui vient. Il est temps de jeter la fleur, Qui se fane en vos mains.  </vt:lpstr>
      <vt:lpstr>Peuples qui marchez  dans la longue nuit, Le jour va bientôt se lever. Peuples qui cherchez  le chemin de vie Dieu lui-même vient vous sauver, Peuples qui cherchez  le chemin de vie Dieu lui-même vient vous sauver.</vt:lpstr>
      <vt:lpstr>2 - Il est temps de tuer la peur, Qui vous garde en ses liens. Il est temps de porter la Croix, Jusqu´au bout du chemin.  </vt:lpstr>
      <vt:lpstr>Peuples qui marchez  dans la longue nuit, Le jour va bientôt se lever. Peuples qui cherchez  le chemin de vie Dieu lui-même vient vous sauver, Peuples qui cherchez  le chemin de vie Dieu lui-même vient vous sauver.</vt:lpstr>
      <vt:lpstr>Présentation PowerPoint</vt:lpstr>
      <vt:lpstr>Peuples qui marchez  dans la longue nuit, Le jour va bientôt se lever. Peuples qui cherchez  le chemin de vie Dieu lui-même vient vous sauver, Peuples qui cherchez  le chemin de vie Dieu lui-même vient vous sauver.</vt:lpstr>
      <vt:lpstr>TOUS ensemble :  Seigneur, notre Dieu, Ta lumière et ta Parole, tu les donnes à qui les recherche.   Ton Amour, tu le proposes aux pauvres et aux pécheurs.   Que la Lumière de Noël éclaire notre route. Que la Lumière de Noël nous convertisse à cet Amour.</vt:lpstr>
      <vt:lpstr>Présentation PowerPoint</vt:lpstr>
      <vt:lpstr>1 - Aube nouvelle, dans notre nuit, Pour sauver son peuple  Dieu va venir. Joie pour les pauvres,  fête aujourd´hui ! Il faut préparer la route au Seigneur. Il faut préparer la route au Seigneur.   </vt:lpstr>
      <vt:lpstr>Mon péché envers Dieu</vt:lpstr>
      <vt:lpstr>Présentation PowerPoint</vt:lpstr>
      <vt:lpstr>Mon péché envers moi-même</vt:lpstr>
      <vt:lpstr>Présentation PowerPoint</vt:lpstr>
      <vt:lpstr>Mon péché envers les autres</vt:lpstr>
      <vt:lpstr>Présentation PowerPoint</vt:lpstr>
      <vt:lpstr>Présentation PowerPoint</vt:lpstr>
      <vt:lpstr>Célébrant :  Nous prions ensemble Dieu, notre Père, nous sommes quelquefois sans pitié, sans bienveillance, sans patience…  TOUS   et pourtant, nous vivons, au jour le jour, de ta patience, de ton pardon…    </vt:lpstr>
      <vt:lpstr>Célébrant :  Alors que nous avons de la peine à pardonner, à demander pardon…  TOUS   Apprends-nous, Dieu notre Père à pardonner, à aimer de nouveau…. </vt:lpstr>
      <vt:lpstr>Présentation PowerPoint</vt:lpstr>
      <vt:lpstr>Présentation PowerPoint</vt:lpstr>
      <vt:lpstr>Célébrant  Vous qui manifestez votre désir de conversion aujourd’hui : reconnaissez-vous – devant Dieu et devant vos frères – que vous êtes pécheurs ?  TOUS :  OUI, NOUS LE RECONNAISSONS. </vt:lpstr>
      <vt:lpstr>Célébrant :  Reconnaissez-vous qu’accueillir le pardon de Dieu vous engage à vous convertir pour témoigner de Jésus-Christ, né dans notre monde, vivant et agissant aujourd’hui ?  TOUS :  OUI, NOUS LE RECONNAISSONS. </vt:lpstr>
      <vt:lpstr>1- Examiner sa conscience pour repérer les péchés les plus marquants.  2-  Développer un regret sincère en demandant au Seigneur son aide.  3- Voir ce qu’il faut convertir dans ma vie avec le secours de la grâce de Dieu</vt:lpstr>
      <vt:lpstr>Je confesse à Dieu  tout-puissant,  je reconnais devant  mes frères,  que j’ai péché, en pensée,  en paroles, par action  et par omission. </vt:lpstr>
      <vt:lpstr>Présentation PowerPoint</vt:lpstr>
      <vt:lpstr>Présentation PowerPoint</vt:lpstr>
      <vt:lpstr>Terre entière chante  ta joie au Seigneur, Alleluia, Alleluia !</vt:lpstr>
      <vt:lpstr>Vous pouvez prolonger cette célébration communautaire par une démarche sacramentelle individuelle :  les prêtres sont à votre disposition maintenant  ou dans les jours à venir !</vt:lpstr>
      <vt:lpstr>ACTE DE CONTRITION : Mon Dieu j’ai un très grand regret de t’avoir offensé   car tu es infiniment bon  et infiniment aimable  et que le péché te déplait.  Je prends la ferme résolution, avec le secours de ta grâce, de ne plus t’offenser et de faire pénitence.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Vivre la pénitence et accueillir la Miséricorde du Seigneur  Noël 2016</dc:title>
  <dc:creator>Xavier</dc:creator>
  <cp:lastModifiedBy>miniritou2@gmail.com</cp:lastModifiedBy>
  <cp:revision>53</cp:revision>
  <dcterms:created xsi:type="dcterms:W3CDTF">2016-12-19T13:34:14Z</dcterms:created>
  <dcterms:modified xsi:type="dcterms:W3CDTF">2020-12-11T10:43:35Z</dcterms:modified>
</cp:coreProperties>
</file>